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74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53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65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96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6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23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53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30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1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66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3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953DD-2885-44D8-8E1E-D8291A06AF4F}" type="datetimeFigureOut">
              <a:rPr lang="ru-RU" smtClean="0"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2EDAF-D8FB-4F89-8D1D-779CA096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294" y="2018834"/>
            <a:ext cx="9144000" cy="2387600"/>
          </a:xfrm>
        </p:spPr>
        <p:txBody>
          <a:bodyPr>
            <a:normAutofit/>
          </a:bodyPr>
          <a:lstStyle/>
          <a:p>
            <a:r>
              <a:rPr lang="ru-RU" sz="115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entury Schoolbook" panose="02040604050505020304" pitchFamily="18" charset="0"/>
              </a:rPr>
              <a:t>Без границ</a:t>
            </a:r>
            <a:endParaRPr lang="ru-RU" sz="115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56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Сапожник без сапог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08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Объясните выражение.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Для чего фотографируется гробовщик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Что за платье предлагает гробовщик героине?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</a:t>
            </a:r>
            <a:r>
              <a:rPr lang="ru-RU" dirty="0"/>
              <a:t>вы думаете, возьмет ли она его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Какое продолжение у этой истории?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54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4684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Четыре новеллы=четыре истории:</a:t>
            </a:r>
          </a:p>
          <a:p>
            <a:pPr marL="0" indent="0" algn="just">
              <a:buNone/>
            </a:pPr>
            <a:r>
              <a:rPr lang="ru-RU" dirty="0" smtClean="0"/>
              <a:t>1) рассказывает </a:t>
            </a:r>
            <a:r>
              <a:rPr lang="ru-RU" dirty="0"/>
              <a:t>о таможеннике-болельщике, которому на паспортном контроле попадается нападающий сборной России. Футболист не забил пенальти в последнем матче, и раздосадованный таможенник издевается над </a:t>
            </a:r>
            <a:r>
              <a:rPr lang="ru-RU" dirty="0" smtClean="0"/>
              <a:t>ним</a:t>
            </a:r>
            <a:r>
              <a:rPr lang="ru-RU" dirty="0"/>
              <a:t>;</a:t>
            </a:r>
          </a:p>
          <a:p>
            <a:pPr marL="0" indent="0" algn="just" fontAlgn="base">
              <a:buNone/>
            </a:pPr>
            <a:r>
              <a:rPr lang="ru-RU" dirty="0" smtClean="0"/>
              <a:t>2) история </a:t>
            </a:r>
            <a:r>
              <a:rPr lang="ru-RU" dirty="0"/>
              <a:t>рассказывает о невезучем армянском музыканте, который неожиданно узнает, что у него есть </a:t>
            </a:r>
            <a:r>
              <a:rPr lang="ru-RU" dirty="0" smtClean="0"/>
              <a:t>сын</a:t>
            </a:r>
            <a:r>
              <a:rPr lang="ru-RU" dirty="0"/>
              <a:t>;</a:t>
            </a:r>
          </a:p>
          <a:p>
            <a:pPr marL="0" indent="0" algn="just" fontAlgn="base">
              <a:buNone/>
            </a:pPr>
            <a:r>
              <a:rPr lang="ru-RU" dirty="0" smtClean="0"/>
              <a:t>3) история </a:t>
            </a:r>
            <a:r>
              <a:rPr lang="ru-RU" dirty="0"/>
              <a:t>рассказывается о пожилом работнике кладбища и </a:t>
            </a:r>
            <a:r>
              <a:rPr lang="ru-RU" dirty="0" smtClean="0"/>
              <a:t>вдове;</a:t>
            </a:r>
            <a:endParaRPr lang="ru-RU" dirty="0"/>
          </a:p>
          <a:p>
            <a:pPr marL="0" indent="0" algn="just" fontAlgn="base">
              <a:buNone/>
            </a:pPr>
            <a:r>
              <a:rPr lang="ru-RU" dirty="0" smtClean="0"/>
              <a:t>4) рассказывает о </a:t>
            </a:r>
            <a:r>
              <a:rPr lang="ru-RU" dirty="0"/>
              <a:t>двух московских друзьях. Один из них, сын миллионера, заключает со своим другом пари, что соблазнит первую попавшуюся девушку без своего кошелька, часов и дорогущей машины.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8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Вступление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смысл высказываний: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любви границ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белом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есть для любви?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они существуют?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39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Встреча с кумиром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едут люди? Страницы каких стран? Что объединяет эти страны?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цели поездок у этих людей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вопросы, связанные с сюжетом: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Почему не выспался Саша?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Что нужно понять девушке, чтобы у нее появился нормальный мужчина?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Почему необходимо снять очки футболисту?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Почему пограничники думают, что футболист едет сниматься в рекламе чипсов и шампуня?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Чем закончилась встреча с кумиром?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9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Тбилиси. Манеры общения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</a:t>
            </a:r>
            <a:r>
              <a:rPr lang="ru-RU" sz="3200" dirty="0"/>
              <a:t> современном русском языке нет аналогов нейтральным «миссис» и «мистер», как у англичан, или «мадам» и «месье» — у французов. </a:t>
            </a:r>
            <a:endParaRPr lang="ru-RU" sz="3200" dirty="0" smtClean="0"/>
          </a:p>
          <a:p>
            <a:r>
              <a:rPr lang="ru-RU" sz="3200" dirty="0" smtClean="0"/>
              <a:t>Но</a:t>
            </a:r>
            <a:r>
              <a:rPr lang="ru-RU" sz="3200" dirty="0"/>
              <a:t> всего 100 лет назад они были, причём в изобилии</a:t>
            </a:r>
            <a:r>
              <a:rPr lang="ru-RU" sz="3200" dirty="0" smtClean="0"/>
              <a:t>. </a:t>
            </a:r>
            <a:r>
              <a:rPr lang="ru-RU" sz="3200" dirty="0"/>
              <a:t>Люди знатного происхождения обращались друг к другу «сударь» и «сударыня», «господин» и «госпожа</a:t>
            </a:r>
            <a:r>
              <a:rPr lang="ru-RU" sz="3200" dirty="0" smtClean="0"/>
              <a:t>». 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41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Как обращаться к незнакомым людям?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4353"/>
            <a:ext cx="10515600" cy="467089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Если ваш потенциальный собеседник смотрит в другую сторону, и вам нужно обратить на себя его внимание, подойдут:</a:t>
            </a:r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— Можно вас спросить</a:t>
            </a:r>
          </a:p>
          <a:p>
            <a:pPr marL="0" indent="0">
              <a:buNone/>
            </a:pPr>
            <a:r>
              <a:rPr lang="ru-RU" dirty="0"/>
              <a:t>— Извините, пожалуйста…</a:t>
            </a:r>
          </a:p>
          <a:p>
            <a:pPr marL="0" indent="0">
              <a:buNone/>
            </a:pPr>
            <a:r>
              <a:rPr lang="ru-RU" dirty="0"/>
              <a:t>— Простите…</a:t>
            </a:r>
          </a:p>
          <a:p>
            <a:pPr marL="0" indent="0">
              <a:buNone/>
            </a:pPr>
            <a:r>
              <a:rPr lang="ru-RU" dirty="0"/>
              <a:t>— Прошу прощения…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744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Тбилиси. Манеры общения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Когда будет установлен зрительный контакт, продолжайте разговор и изложите свою просьбу или вопрос. </a:t>
            </a:r>
            <a:endParaRPr lang="ru-RU" dirty="0" smtClean="0"/>
          </a:p>
          <a:p>
            <a:pPr algn="ctr"/>
            <a:r>
              <a:rPr lang="ru-RU" dirty="0" smtClean="0"/>
              <a:t>Уместно </a:t>
            </a:r>
            <a:r>
              <a:rPr lang="ru-RU" dirty="0"/>
              <a:t>добавить приветствие.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— Вы не подскажете…</a:t>
            </a:r>
          </a:p>
          <a:p>
            <a:pPr marL="0" indent="0">
              <a:buNone/>
            </a:pPr>
            <a:r>
              <a:rPr lang="ru-RU" dirty="0"/>
              <a:t>— Не могли бы вы…</a:t>
            </a:r>
          </a:p>
          <a:p>
            <a:pPr marL="0" indent="0">
              <a:buNone/>
            </a:pPr>
            <a:r>
              <a:rPr lang="ru-RU" dirty="0"/>
              <a:t>— Добрый день, подскажите, пожалуйста…</a:t>
            </a:r>
          </a:p>
          <a:p>
            <a:pPr marL="0" indent="0">
              <a:buNone/>
            </a:pPr>
            <a:r>
              <a:rPr lang="ru-RU" dirty="0"/>
              <a:t>— Здравствуйте, скажите, пожалуйста…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250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Ереван.  Молодой папа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Правильно ли ведет себя мама? Сколько лет сыну музыканта?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 чем сомневается музыкант? Почему?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Рад ли он встрече с сыном?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Что ему не нравится?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Объясните выражение «И слава богу…». Придумайте диалог</a:t>
            </a:r>
          </a:p>
          <a:p>
            <a:endParaRPr lang="ru-RU" sz="32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4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entury Schoolbook" panose="02040604050505020304" pitchFamily="18" charset="0"/>
              </a:rPr>
              <a:t>Богатый кошелек или душа?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Что, по мнению друзей, главное в общении с девушкой?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делают друзья, чтобы проверить теорию?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ставки?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думаете, где они будут знакомиться, что это за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5209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357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Times New Roman</vt:lpstr>
      <vt:lpstr>Тема Office</vt:lpstr>
      <vt:lpstr>Без границ</vt:lpstr>
      <vt:lpstr>Презентация PowerPoint</vt:lpstr>
      <vt:lpstr>Вступление </vt:lpstr>
      <vt:lpstr>Встреча с кумиром</vt:lpstr>
      <vt:lpstr>Тбилиси. Манеры общения</vt:lpstr>
      <vt:lpstr>Как обращаться к незнакомым людям?</vt:lpstr>
      <vt:lpstr>Тбилиси. Манеры общения</vt:lpstr>
      <vt:lpstr>Ереван.  Молодой папа</vt:lpstr>
      <vt:lpstr>Богатый кошелек или душа?</vt:lpstr>
      <vt:lpstr>Сапожник без сапог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 границ</dc:title>
  <dc:creator>Marina Shutyak</dc:creator>
  <cp:lastModifiedBy>Marina Shutyak</cp:lastModifiedBy>
  <cp:revision>3</cp:revision>
  <dcterms:created xsi:type="dcterms:W3CDTF">2019-05-27T17:11:29Z</dcterms:created>
  <dcterms:modified xsi:type="dcterms:W3CDTF">2019-05-27T17:37:52Z</dcterms:modified>
</cp:coreProperties>
</file>