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78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D1E9-A796-4275-8D67-2A5DEDFE037F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048E-6505-4E1D-B7EC-947717BD8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81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D1E9-A796-4275-8D67-2A5DEDFE037F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048E-6505-4E1D-B7EC-947717BD8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050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D1E9-A796-4275-8D67-2A5DEDFE037F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048E-6505-4E1D-B7EC-947717BD8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75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D1E9-A796-4275-8D67-2A5DEDFE037F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048E-6505-4E1D-B7EC-947717BD8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370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D1E9-A796-4275-8D67-2A5DEDFE037F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048E-6505-4E1D-B7EC-947717BD8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39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D1E9-A796-4275-8D67-2A5DEDFE037F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048E-6505-4E1D-B7EC-947717BD8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5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D1E9-A796-4275-8D67-2A5DEDFE037F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048E-6505-4E1D-B7EC-947717BD8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626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D1E9-A796-4275-8D67-2A5DEDFE037F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048E-6505-4E1D-B7EC-947717BD8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68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D1E9-A796-4275-8D67-2A5DEDFE037F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048E-6505-4E1D-B7EC-947717BD8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3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D1E9-A796-4275-8D67-2A5DEDFE037F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048E-6505-4E1D-B7EC-947717BD8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9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D1E9-A796-4275-8D67-2A5DEDFE037F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048E-6505-4E1D-B7EC-947717BD8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93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2D1E9-A796-4275-8D67-2A5DEDFE037F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A048E-6505-4E1D-B7EC-947717BD8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22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«Без границ»</a:t>
            </a:r>
            <a:endParaRPr lang="ru-RU" sz="8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(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Продолжение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6601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Серьезный мужчина или хулиган?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Зачем мужчина сломал буквы?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Почему он оправдывается перед своей женой?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 какой машине герои поехали в аэропорт, почему?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Поняла ли Ирина, почему мужчина украл буквы?</a:t>
            </a:r>
            <a:r>
              <a:rPr lang="ru-RU" dirty="0"/>
              <a:t> </a:t>
            </a:r>
            <a:r>
              <a:rPr lang="ru-RU" dirty="0" smtClean="0"/>
              <a:t>Что он попросил у неё?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887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На мировую …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Что общего у героя с «сыном»?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Почему он поехал за ними и как он заманил в машину?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Почему он заступился за парня перед мамой?</a:t>
            </a:r>
          </a:p>
          <a:p>
            <a:pPr marL="514350" indent="-514350">
              <a:buAutoNum type="arabicPeriod"/>
            </a:pPr>
            <a:r>
              <a:rPr lang="ru-RU" dirty="0" smtClean="0"/>
              <a:t>Работает ли «камень желаний»? При каких условиях?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7479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Исправится ли Громов?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Как вы думаете, с кем он разговаривает?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Почему таможенник заступается за Громова?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Почему Машка расстроилась, когда Громов вернулся к жене?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122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Я увидела Москву!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1:22. – 1:24.04</a:t>
            </a:r>
          </a:p>
          <a:p>
            <a:pPr marL="0" indent="0">
              <a:buNone/>
            </a:pPr>
            <a:r>
              <a:rPr lang="ru-RU" smtClean="0"/>
              <a:t>1.24.43 - 1.25.46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33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Сын или не сын?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dirty="0" smtClean="0"/>
              <a:t>1. Почему герой уверен, что это не его сын?</a:t>
            </a:r>
          </a:p>
          <a:p>
            <a:pPr marL="0" indent="0">
              <a:buNone/>
            </a:pPr>
            <a:r>
              <a:rPr lang="ru-RU" sz="3200" dirty="0" smtClean="0"/>
              <a:t>2. Что значит фраза «упрямый как осёл»?</a:t>
            </a:r>
          </a:p>
          <a:p>
            <a:pPr marL="0" indent="0">
              <a:buNone/>
            </a:pPr>
            <a:r>
              <a:rPr lang="ru-RU" sz="3200" dirty="0" smtClean="0"/>
              <a:t>3. Почему Герой перезвонил маме мальчика?</a:t>
            </a:r>
          </a:p>
          <a:p>
            <a:pPr marL="0" indent="0">
              <a:buNone/>
            </a:pPr>
            <a:r>
              <a:rPr lang="ru-RU" sz="3200" dirty="0" smtClean="0"/>
              <a:t>4. Откуда произошло название «Ереван»?</a:t>
            </a:r>
          </a:p>
          <a:p>
            <a:pPr marL="0" indent="0">
              <a:buNone/>
            </a:pPr>
            <a:r>
              <a:rPr lang="ru-RU" sz="3200" dirty="0" smtClean="0"/>
              <a:t>5. Кто такой Ной?</a:t>
            </a:r>
          </a:p>
          <a:p>
            <a:pPr marL="0" indent="0">
              <a:buNone/>
            </a:pPr>
            <a:endParaRPr lang="ru-RU" sz="32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33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72701"/>
            <a:ext cx="10515600" cy="1325563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Увидеть Москву и  … </a:t>
            </a:r>
            <a:endParaRPr lang="ru-RU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04919"/>
            <a:ext cx="105156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Кто такая собака-поводырь? </a:t>
            </a:r>
          </a:p>
          <a:p>
            <a:pPr marL="514350" indent="-514350">
              <a:buAutoNum type="arabicPeriod"/>
            </a:pPr>
            <a:r>
              <a:rPr lang="ru-RU" dirty="0" smtClean="0"/>
              <a:t>Кто такой Стиви </a:t>
            </a:r>
            <a:r>
              <a:rPr lang="ru-RU" dirty="0" err="1" smtClean="0"/>
              <a:t>Вандер</a:t>
            </a:r>
            <a:r>
              <a:rPr lang="ru-RU" dirty="0" smtClean="0"/>
              <a:t>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 девушка поймет, что она в музее?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Почему девушка расстроилась?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Какие способы предпримет герой, чтобы понять девушку?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829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Громов – кумир?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Что случилось перед решающим матчем? </a:t>
            </a:r>
          </a:p>
          <a:p>
            <a:pPr marL="514350" indent="-514350">
              <a:buAutoNum type="arabicPeriod"/>
            </a:pP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Кто такой малой? Допустимо ли такое обращение к неизвестному ребенку?</a:t>
            </a:r>
          </a:p>
          <a:p>
            <a:pPr marL="514350" indent="-514350">
              <a:buAutoNum type="arabicPeriod"/>
            </a:pP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Почему на самом деле волнуется Громов?</a:t>
            </a:r>
          </a:p>
          <a:p>
            <a:pPr marL="514350" indent="-514350">
              <a:buAutoNum type="arabicPeriod"/>
            </a:pP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Подружатся ли Громов и пограничник?</a:t>
            </a:r>
          </a:p>
          <a:p>
            <a:pPr marL="514350" indent="-514350">
              <a:buAutoNum type="arabicPeriod"/>
            </a:pP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9036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Просто ли гробовщик?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Как вы думаете, кем раньше работал герой?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Какая проблема у мужчины?</a:t>
            </a:r>
          </a:p>
          <a:p>
            <a:pPr marL="514350" indent="-514350">
              <a:buAutoNum type="arabicPeriod"/>
            </a:pPr>
            <a:r>
              <a:rPr lang="ru-RU" dirty="0" smtClean="0"/>
              <a:t>Что предлагает женщина в обмен на платье? 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 smtClean="0"/>
              <a:t>Кем работала вдова?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Почему ученик так поступил с Ниной?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Принял ли дедушка эти таблетки?</a:t>
            </a:r>
          </a:p>
          <a:p>
            <a:pPr marL="514350" indent="-514350">
              <a:buAutoNum type="arabicPeriod"/>
            </a:pPr>
            <a:r>
              <a:rPr lang="ru-RU" dirty="0" smtClean="0"/>
              <a:t>Чем похожи истории героев?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413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ДНК-тест: надежда или огорчение? 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Что такое ДНК-тест?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Какие способы взять ДНК пробовали герои?</a:t>
            </a:r>
          </a:p>
          <a:p>
            <a:pPr marL="514350" indent="-514350">
              <a:buAutoNum type="arabicPeriod"/>
            </a:pPr>
            <a:r>
              <a:rPr lang="ru-RU" dirty="0" smtClean="0"/>
              <a:t>Что ест сын героя? Что ему не нравится?</a:t>
            </a:r>
          </a:p>
          <a:p>
            <a:pPr marL="514350" indent="-514350">
              <a:buAutoNum type="arabicPeriod"/>
            </a:pPr>
            <a:r>
              <a:rPr lang="ru-RU" dirty="0" smtClean="0"/>
              <a:t>Что значит фраза «С добром встретились»?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 smtClean="0"/>
              <a:t>Почему парень спит на улице?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3991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Футболист – профессия или нет?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Почему герои подружились? 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Какие сложности работы есть у футболистов?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Почему на самом деле грустил Громов?</a:t>
            </a:r>
          </a:p>
          <a:p>
            <a:pPr marL="514350" indent="-514350">
              <a:buAutoNum type="arabicPeriod"/>
            </a:pPr>
            <a:r>
              <a:rPr lang="ru-RU" dirty="0" smtClean="0"/>
              <a:t>Зачем таможенник приехал к жене Громова?</a:t>
            </a:r>
          </a:p>
          <a:p>
            <a:pPr marL="514350" indent="-514350">
              <a:buAutoNum type="arabicPeriod"/>
            </a:pPr>
            <a:r>
              <a:rPr lang="ru-RU" dirty="0" smtClean="0"/>
              <a:t>Кто такой </a:t>
            </a:r>
            <a:r>
              <a:rPr lang="ru-RU" dirty="0" err="1" smtClean="0"/>
              <a:t>Сноуден</a:t>
            </a:r>
            <a:r>
              <a:rPr lang="ru-RU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7041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Увидеть мир по-другому…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Что подтолкнуло героя к перемирию?</a:t>
            </a:r>
          </a:p>
          <a:p>
            <a:pPr marL="514350" indent="-514350">
              <a:buAutoNum type="arabicPeriod"/>
            </a:pPr>
            <a:r>
              <a:rPr lang="ru-RU" dirty="0" smtClean="0"/>
              <a:t>Откуда девушка знает, как выглядит храм?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 прошел эксперимент?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Понял ли молодой человек, какой большой этот мир?</a:t>
            </a:r>
          </a:p>
          <a:p>
            <a:pPr marL="514350" indent="-514350">
              <a:buAutoNum type="arabicPeriod"/>
            </a:pPr>
            <a:r>
              <a:rPr lang="ru-RU" dirty="0" smtClean="0"/>
              <a:t>Куда отвезут героиню?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254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Музыка души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Как звучала песня мужчины?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Почему девушка решила это снять?</a:t>
            </a:r>
          </a:p>
          <a:p>
            <a:pPr marL="514350" indent="-514350">
              <a:buAutoNum type="arabicPeriod"/>
            </a:pPr>
            <a:r>
              <a:rPr lang="ru-RU" dirty="0" smtClean="0"/>
              <a:t>Что поёт по мнению мужчины?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Почему он не играет на заказ?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Почему случился конфликт?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Почему герой не открыл конверт?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28609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презентация">
      <a:majorFont>
        <a:latin typeface="Garamond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445</Words>
  <Application>Microsoft Office PowerPoint</Application>
  <PresentationFormat>Широкоэкранный</PresentationFormat>
  <Paragraphs>69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Garamond</vt:lpstr>
      <vt:lpstr>Times New Roman</vt:lpstr>
      <vt:lpstr>Тема Office</vt:lpstr>
      <vt:lpstr>«Без границ»</vt:lpstr>
      <vt:lpstr>Сын или не сын?</vt:lpstr>
      <vt:lpstr>Увидеть Москву и  … </vt:lpstr>
      <vt:lpstr>Громов – кумир?</vt:lpstr>
      <vt:lpstr>Просто ли гробовщик?</vt:lpstr>
      <vt:lpstr>ДНК-тест: надежда или огорчение? </vt:lpstr>
      <vt:lpstr>Футболист – профессия или нет?</vt:lpstr>
      <vt:lpstr>Увидеть мир по-другому…</vt:lpstr>
      <vt:lpstr>Музыка души</vt:lpstr>
      <vt:lpstr>Серьезный мужчина или хулиган?</vt:lpstr>
      <vt:lpstr>На мировую …</vt:lpstr>
      <vt:lpstr>Исправится ли Громов?</vt:lpstr>
      <vt:lpstr>Я увидела Москву!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«Без границ»</dc:title>
  <dc:creator>Marina Shutyak</dc:creator>
  <cp:lastModifiedBy>Marina Shutyak</cp:lastModifiedBy>
  <cp:revision>8</cp:revision>
  <dcterms:created xsi:type="dcterms:W3CDTF">2019-05-28T17:33:48Z</dcterms:created>
  <dcterms:modified xsi:type="dcterms:W3CDTF">2019-05-28T18:41:54Z</dcterms:modified>
</cp:coreProperties>
</file>