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notesSlides/_rels/notesSlide2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48.png" ContentType="image/png"/>
  <Override PartName="/ppt/media/image49.png" ContentType="image/png"/>
  <Override PartName="/ppt/media/image50.png" ContentType="image/png"/>
  <Override PartName="/ppt/media/image51.png" ContentType="image/png"/>
  <Override PartName="/ppt/media/image52.png" ContentType="image/png"/>
  <Override PartName="/ppt/media/image53.png" ContentType="image/png"/>
  <Override PartName="/ppt/media/image54.png" ContentType="image/png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Для перемещения страницы щёлкните мышью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93B954DA-9002-426F-BA3F-4F652A575E85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Знаете ли вы этих людей? 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2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3F90690B-4502-4C55-B454-A5AA95BF8247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Придумайте прозвища этим людям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3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9793D4AD-0DFF-4E95-AC9D-21BA50A9ACA0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13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9039C649-62DA-47A6-833D-CCFAC9E2886D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1066680" y="2103120"/>
            <a:ext cx="10058040" cy="1875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1066680" y="4156920"/>
            <a:ext cx="10058040" cy="1875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1066680" y="2103120"/>
            <a:ext cx="4908240" cy="1875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220800" y="2103120"/>
            <a:ext cx="4908240" cy="1875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1066680" y="4156920"/>
            <a:ext cx="4908240" cy="1875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6220800" y="4156920"/>
            <a:ext cx="4908240" cy="1875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1066680" y="2103120"/>
            <a:ext cx="3238560" cy="1875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467600" y="2103120"/>
            <a:ext cx="3238560" cy="1875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7868520" y="2103120"/>
            <a:ext cx="3238560" cy="1875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1066680" y="4156920"/>
            <a:ext cx="3238560" cy="1875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4467600" y="4156920"/>
            <a:ext cx="3238560" cy="1875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7868520" y="4156920"/>
            <a:ext cx="3238560" cy="1875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1066680" y="2103120"/>
            <a:ext cx="10058040" cy="393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1066680" y="2103120"/>
            <a:ext cx="10058040" cy="393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1066680" y="2103120"/>
            <a:ext cx="4908240" cy="393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6220800" y="2103120"/>
            <a:ext cx="4908240" cy="393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1066680" y="642600"/>
            <a:ext cx="10058040" cy="6357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1066680" y="2103120"/>
            <a:ext cx="4908240" cy="1875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20800" y="2103120"/>
            <a:ext cx="4908240" cy="393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1066680" y="4156920"/>
            <a:ext cx="4908240" cy="1875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1066680" y="2103120"/>
            <a:ext cx="4908240" cy="393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20800" y="2103120"/>
            <a:ext cx="4908240" cy="1875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220800" y="4156920"/>
            <a:ext cx="4908240" cy="1875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1066680" y="2103120"/>
            <a:ext cx="4908240" cy="1875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220800" y="2103120"/>
            <a:ext cx="4908240" cy="1875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1066680" y="4156920"/>
            <a:ext cx="10058040" cy="1875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234720" y="237600"/>
            <a:ext cx="11722320" cy="638208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PlaceHolder 2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ru-RU" sz="4800" spc="-1" strike="noStrike">
                <a:solidFill>
                  <a:srgbClr val="262626"/>
                </a:solidFill>
                <a:latin typeface="Century Gothic"/>
              </a:rPr>
              <a:t>Образец заголовка</a:t>
            </a:r>
            <a:endParaRPr b="0" lang="ru-RU" sz="4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1066680" y="2103120"/>
            <a:ext cx="10058040" cy="3931560"/>
          </a:xfrm>
          <a:prstGeom prst="rect">
            <a:avLst/>
          </a:prstGeom>
        </p:spPr>
        <p:txBody>
          <a:bodyPr>
            <a:noAutofit/>
          </a:bodyPr>
          <a:p>
            <a:pPr marL="182880" indent="-182520">
              <a:lnSpc>
                <a:spcPct val="100000"/>
              </a:lnSpc>
              <a:spcBef>
                <a:spcPts val="901"/>
              </a:spcBef>
              <a:buClr>
                <a:srgbClr val="262626"/>
              </a:buClr>
              <a:buFont typeface="Garamond"/>
              <a:buChar char="◦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Образец текста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lvl="1" marL="457200" indent="-182520">
              <a:lnSpc>
                <a:spcPct val="100000"/>
              </a:lnSpc>
              <a:spcBef>
                <a:spcPts val="499"/>
              </a:spcBef>
              <a:buClr>
                <a:srgbClr val="262626"/>
              </a:buClr>
              <a:buFont typeface="Garamond"/>
              <a:buChar char="◦"/>
            </a:pPr>
            <a:r>
              <a:rPr b="0" lang="ru-RU" sz="1600" spc="-1" strike="noStrike">
                <a:solidFill>
                  <a:srgbClr val="000000"/>
                </a:solidFill>
                <a:latin typeface="Century Gothic"/>
              </a:rPr>
              <a:t>Второй уровень</a:t>
            </a:r>
            <a:endParaRPr b="0" lang="ru-RU" sz="1600" spc="-1" strike="noStrike">
              <a:solidFill>
                <a:srgbClr val="000000"/>
              </a:solidFill>
              <a:latin typeface="Century Gothic"/>
            </a:endParaRPr>
          </a:p>
          <a:p>
            <a:pPr lvl="2" marL="731520" indent="-182520">
              <a:lnSpc>
                <a:spcPct val="100000"/>
              </a:lnSpc>
              <a:spcBef>
                <a:spcPts val="499"/>
              </a:spcBef>
              <a:buClr>
                <a:srgbClr val="262626"/>
              </a:buClr>
              <a:buFont typeface="Garamond"/>
              <a:buChar char="◦"/>
            </a:pPr>
            <a:r>
              <a:rPr b="0" lang="ru-RU" sz="1400" spc="-1" strike="noStrike">
                <a:solidFill>
                  <a:srgbClr val="000000"/>
                </a:solidFill>
                <a:latin typeface="Century Gothic"/>
              </a:rPr>
              <a:t>Третий уровень</a:t>
            </a:r>
            <a:endParaRPr b="0" lang="ru-RU" sz="1400" spc="-1" strike="noStrike">
              <a:solidFill>
                <a:srgbClr val="000000"/>
              </a:solidFill>
              <a:latin typeface="Century Gothic"/>
            </a:endParaRPr>
          </a:p>
          <a:p>
            <a:pPr lvl="3" marL="1005840" indent="-182520">
              <a:lnSpc>
                <a:spcPct val="100000"/>
              </a:lnSpc>
              <a:spcBef>
                <a:spcPts val="499"/>
              </a:spcBef>
              <a:buClr>
                <a:srgbClr val="262626"/>
              </a:buClr>
              <a:buFont typeface="Garamond"/>
              <a:buChar char="◦"/>
            </a:pPr>
            <a:r>
              <a:rPr b="0" lang="ru-RU" sz="1400" spc="-1" strike="noStrike">
                <a:solidFill>
                  <a:srgbClr val="000000"/>
                </a:solidFill>
                <a:latin typeface="Century Gothic"/>
              </a:rPr>
              <a:t>Четвертый уровень</a:t>
            </a:r>
            <a:endParaRPr b="0" lang="ru-RU" sz="1400" spc="-1" strike="noStrike">
              <a:solidFill>
                <a:srgbClr val="000000"/>
              </a:solidFill>
              <a:latin typeface="Century Gothic"/>
            </a:endParaRPr>
          </a:p>
          <a:p>
            <a:pPr lvl="4" marL="1280160" indent="-182520">
              <a:lnSpc>
                <a:spcPct val="100000"/>
              </a:lnSpc>
              <a:spcBef>
                <a:spcPts val="499"/>
              </a:spcBef>
              <a:buClr>
                <a:srgbClr val="262626"/>
              </a:buClr>
              <a:buFont typeface="Garamond"/>
              <a:buChar char="◦"/>
            </a:pPr>
            <a:r>
              <a:rPr b="0" lang="ru-RU" sz="1400" spc="-1" strike="noStrike">
                <a:solidFill>
                  <a:srgbClr val="000000"/>
                </a:solidFill>
                <a:latin typeface="Century Gothic"/>
              </a:rPr>
              <a:t>Пятый уровень</a:t>
            </a:r>
            <a:endParaRPr b="0" lang="ru-RU" sz="1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/>
          </p:nvPr>
        </p:nvSpPr>
        <p:spPr>
          <a:xfrm>
            <a:off x="274320" y="6307560"/>
            <a:ext cx="2742840" cy="27396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fld id="{459B1307-F732-49A6-AF5D-508056F93662}" type="datetime">
              <a:rPr b="0" lang="ru-RU" sz="1000" spc="-1" strike="noStrike">
                <a:solidFill>
                  <a:srgbClr val="404040"/>
                </a:solidFill>
                <a:latin typeface="Century Gothic"/>
              </a:rPr>
              <a:t>24.10.23</a:t>
            </a:fld>
            <a:endParaRPr b="0" lang="ru-RU" sz="10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ftr"/>
          </p:nvPr>
        </p:nvSpPr>
        <p:spPr>
          <a:xfrm>
            <a:off x="3489840" y="6307560"/>
            <a:ext cx="5211720" cy="273960"/>
          </a:xfrm>
          <a:prstGeom prst="rect">
            <a:avLst/>
          </a:prstGeom>
        </p:spPr>
        <p:txBody>
          <a:bodyPr anchor="b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sldNum"/>
          </p:nvPr>
        </p:nvSpPr>
        <p:spPr>
          <a:xfrm>
            <a:off x="10469880" y="6307560"/>
            <a:ext cx="1462680" cy="273960"/>
          </a:xfrm>
          <a:prstGeom prst="rect">
            <a:avLst/>
          </a:prstGeom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D5B6FB2-95C4-4113-915D-0CA8257D6D82}" type="slidenum">
              <a:rPr b="0" lang="ru-RU" sz="1000" spc="-1" strike="noStrike">
                <a:solidFill>
                  <a:srgbClr val="404040"/>
                </a:solidFill>
                <a:latin typeface="Century Gothic"/>
              </a:rPr>
              <a:t>&lt;номер&gt;</a:t>
            </a:fld>
            <a:endParaRPr b="0" lang="ru-RU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Relationship Id="rId11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50.png"/><Relationship Id="rId11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Relationship Id="rId1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Shape 1"/>
          <p:cNvSpPr txBox="1"/>
          <p:nvPr/>
        </p:nvSpPr>
        <p:spPr>
          <a:xfrm>
            <a:off x="1066680" y="2103120"/>
            <a:ext cx="10058040" cy="393156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marL="182880" indent="-182520">
              <a:lnSpc>
                <a:spcPct val="100000"/>
              </a:lnSpc>
              <a:spcBef>
                <a:spcPts val="901"/>
              </a:spcBef>
              <a:buClr>
                <a:srgbClr val="262626"/>
              </a:buClr>
              <a:buFont typeface="Garamond"/>
              <a:buChar char="◦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Сколько языков вы знаете?</a:t>
            </a:r>
            <a:endParaRPr b="0" lang="ru-RU" sz="3200" spc="-1" strike="noStrike">
              <a:solidFill>
                <a:srgbClr val="000000"/>
              </a:solidFill>
              <a:latin typeface="Century Gothic"/>
            </a:endParaRPr>
          </a:p>
          <a:p>
            <a:pPr marL="182880" indent="-182520">
              <a:lnSpc>
                <a:spcPct val="100000"/>
              </a:lnSpc>
              <a:spcBef>
                <a:spcPts val="901"/>
              </a:spcBef>
              <a:buClr>
                <a:srgbClr val="262626"/>
              </a:buClr>
              <a:buFont typeface="Garamond"/>
              <a:buChar char="◦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Сколько километров вы можете пробежать?</a:t>
            </a:r>
            <a:endParaRPr b="0" lang="ru-RU" sz="3200" spc="-1" strike="noStrike">
              <a:solidFill>
                <a:srgbClr val="000000"/>
              </a:solidFill>
              <a:latin typeface="Century Gothic"/>
            </a:endParaRPr>
          </a:p>
          <a:p>
            <a:pPr marL="182880" indent="-182520">
              <a:lnSpc>
                <a:spcPct val="100000"/>
              </a:lnSpc>
              <a:spcBef>
                <a:spcPts val="901"/>
              </a:spcBef>
              <a:buClr>
                <a:srgbClr val="262626"/>
              </a:buClr>
              <a:buFont typeface="Garamond"/>
              <a:buChar char="◦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Сколько часов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/</a:t>
            </a: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дней вы можете не спать?</a:t>
            </a:r>
            <a:endParaRPr b="0" lang="ru-RU" sz="32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901"/>
              </a:spcBef>
            </a:pPr>
            <a:endParaRPr b="0" lang="ru-RU" sz="32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901"/>
              </a:spcBef>
            </a:pPr>
            <a:endParaRPr b="0" lang="ru-RU" sz="32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Shape 1"/>
          <p:cNvSpPr txBox="1"/>
          <p:nvPr/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800" spc="-1" strike="noStrike">
                <a:solidFill>
                  <a:srgbClr val="262626"/>
                </a:solidFill>
                <a:latin typeface="Century Gothic"/>
              </a:rPr>
              <a:t>Запомните картинки</a:t>
            </a:r>
            <a:endParaRPr b="0" lang="ru-RU" sz="4800" spc="-1" strike="noStrike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95" name="Объект 3" descr=""/>
          <p:cNvPicPr/>
          <p:nvPr/>
        </p:nvPicPr>
        <p:blipFill>
          <a:blip r:embed="rId1"/>
          <a:stretch/>
        </p:blipFill>
        <p:spPr>
          <a:xfrm>
            <a:off x="1066680" y="2170800"/>
            <a:ext cx="1813680" cy="1806840"/>
          </a:xfrm>
          <a:prstGeom prst="rect">
            <a:avLst/>
          </a:prstGeom>
          <a:ln w="0">
            <a:noFill/>
          </a:ln>
        </p:spPr>
      </p:pic>
      <p:pic>
        <p:nvPicPr>
          <p:cNvPr id="96" name="Рисунок 5" descr=""/>
          <p:cNvPicPr/>
          <p:nvPr/>
        </p:nvPicPr>
        <p:blipFill>
          <a:blip r:embed="rId2"/>
          <a:stretch/>
        </p:blipFill>
        <p:spPr>
          <a:xfrm>
            <a:off x="3308760" y="2250720"/>
            <a:ext cx="1387800" cy="1726920"/>
          </a:xfrm>
          <a:prstGeom prst="rect">
            <a:avLst/>
          </a:prstGeom>
          <a:ln w="0">
            <a:noFill/>
          </a:ln>
        </p:spPr>
      </p:pic>
      <p:pic>
        <p:nvPicPr>
          <p:cNvPr id="97" name="Рисунок 8" descr=""/>
          <p:cNvPicPr/>
          <p:nvPr/>
        </p:nvPicPr>
        <p:blipFill>
          <a:blip r:embed="rId3"/>
          <a:stretch/>
        </p:blipFill>
        <p:spPr>
          <a:xfrm>
            <a:off x="5019120" y="2238480"/>
            <a:ext cx="1641240" cy="1706400"/>
          </a:xfrm>
          <a:prstGeom prst="rect">
            <a:avLst/>
          </a:prstGeom>
          <a:ln w="0">
            <a:noFill/>
          </a:ln>
        </p:spPr>
      </p:pic>
      <p:pic>
        <p:nvPicPr>
          <p:cNvPr id="98" name="Рисунок 9" descr=""/>
          <p:cNvPicPr/>
          <p:nvPr/>
        </p:nvPicPr>
        <p:blipFill>
          <a:blip r:embed="rId4"/>
          <a:stretch/>
        </p:blipFill>
        <p:spPr>
          <a:xfrm>
            <a:off x="6835320" y="2122560"/>
            <a:ext cx="1963080" cy="1983600"/>
          </a:xfrm>
          <a:prstGeom prst="rect">
            <a:avLst/>
          </a:prstGeom>
          <a:ln w="0">
            <a:noFill/>
          </a:ln>
        </p:spPr>
      </p:pic>
      <p:pic>
        <p:nvPicPr>
          <p:cNvPr id="99" name="Рисунок 10" descr=""/>
          <p:cNvPicPr/>
          <p:nvPr/>
        </p:nvPicPr>
        <p:blipFill>
          <a:blip r:embed="rId5"/>
          <a:stretch/>
        </p:blipFill>
        <p:spPr>
          <a:xfrm>
            <a:off x="8973720" y="2014200"/>
            <a:ext cx="2151000" cy="2151000"/>
          </a:xfrm>
          <a:prstGeom prst="rect">
            <a:avLst/>
          </a:prstGeom>
          <a:ln w="0">
            <a:noFill/>
          </a:ln>
        </p:spPr>
      </p:pic>
      <p:pic>
        <p:nvPicPr>
          <p:cNvPr id="100" name="Рисунок 11" descr=""/>
          <p:cNvPicPr/>
          <p:nvPr/>
        </p:nvPicPr>
        <p:blipFill>
          <a:blip r:embed="rId6"/>
          <a:stretch/>
        </p:blipFill>
        <p:spPr>
          <a:xfrm>
            <a:off x="1220760" y="4254480"/>
            <a:ext cx="1505880" cy="1990080"/>
          </a:xfrm>
          <a:prstGeom prst="rect">
            <a:avLst/>
          </a:prstGeom>
          <a:ln w="0">
            <a:noFill/>
          </a:ln>
        </p:spPr>
      </p:pic>
      <p:pic>
        <p:nvPicPr>
          <p:cNvPr id="101" name="Рисунок 12" descr=""/>
          <p:cNvPicPr/>
          <p:nvPr/>
        </p:nvPicPr>
        <p:blipFill>
          <a:blip r:embed="rId7"/>
          <a:stretch/>
        </p:blipFill>
        <p:spPr>
          <a:xfrm>
            <a:off x="2901600" y="4110480"/>
            <a:ext cx="2133720" cy="2133720"/>
          </a:xfrm>
          <a:prstGeom prst="rect">
            <a:avLst/>
          </a:prstGeom>
          <a:ln w="0">
            <a:noFill/>
          </a:ln>
        </p:spPr>
      </p:pic>
      <p:pic>
        <p:nvPicPr>
          <p:cNvPr id="102" name="Рисунок 13" descr=""/>
          <p:cNvPicPr/>
          <p:nvPr/>
        </p:nvPicPr>
        <p:blipFill>
          <a:blip r:embed="rId8"/>
          <a:stretch/>
        </p:blipFill>
        <p:spPr>
          <a:xfrm>
            <a:off x="5137920" y="4375800"/>
            <a:ext cx="1522440" cy="1868760"/>
          </a:xfrm>
          <a:prstGeom prst="rect">
            <a:avLst/>
          </a:prstGeom>
          <a:ln w="0">
            <a:noFill/>
          </a:ln>
        </p:spPr>
      </p:pic>
      <p:pic>
        <p:nvPicPr>
          <p:cNvPr id="103" name="Рисунок 14" descr=""/>
          <p:cNvPicPr/>
          <p:nvPr/>
        </p:nvPicPr>
        <p:blipFill>
          <a:blip r:embed="rId9"/>
          <a:stretch/>
        </p:blipFill>
        <p:spPr>
          <a:xfrm>
            <a:off x="6883920" y="4214880"/>
            <a:ext cx="2253240" cy="2275560"/>
          </a:xfrm>
          <a:prstGeom prst="rect">
            <a:avLst/>
          </a:prstGeom>
          <a:ln w="0">
            <a:noFill/>
          </a:ln>
        </p:spPr>
      </p:pic>
      <p:pic>
        <p:nvPicPr>
          <p:cNvPr id="104" name="Рисунок 15" descr=""/>
          <p:cNvPicPr/>
          <p:nvPr/>
        </p:nvPicPr>
        <p:blipFill>
          <a:blip r:embed="rId10"/>
          <a:stretch/>
        </p:blipFill>
        <p:spPr>
          <a:xfrm>
            <a:off x="9192600" y="4214880"/>
            <a:ext cx="1809720" cy="2198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800" spc="-1" strike="noStrike">
                <a:solidFill>
                  <a:srgbClr val="262626"/>
                </a:solidFill>
                <a:latin typeface="Century Gothic"/>
              </a:rPr>
              <a:t>Что изменилось?</a:t>
            </a:r>
            <a:endParaRPr b="0" lang="ru-RU" sz="4800" spc="-1" strike="noStrike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106" name="Объект 3" descr=""/>
          <p:cNvPicPr/>
          <p:nvPr/>
        </p:nvPicPr>
        <p:blipFill>
          <a:blip r:embed="rId1"/>
          <a:stretch/>
        </p:blipFill>
        <p:spPr>
          <a:xfrm>
            <a:off x="1066680" y="2170800"/>
            <a:ext cx="1813680" cy="1806840"/>
          </a:xfrm>
          <a:prstGeom prst="rect">
            <a:avLst/>
          </a:prstGeom>
          <a:ln w="0">
            <a:noFill/>
          </a:ln>
        </p:spPr>
      </p:pic>
      <p:pic>
        <p:nvPicPr>
          <p:cNvPr id="107" name="Рисунок 5" descr=""/>
          <p:cNvPicPr/>
          <p:nvPr/>
        </p:nvPicPr>
        <p:blipFill>
          <a:blip r:embed="rId2"/>
          <a:stretch/>
        </p:blipFill>
        <p:spPr>
          <a:xfrm>
            <a:off x="3308760" y="2250720"/>
            <a:ext cx="1387800" cy="1726920"/>
          </a:xfrm>
          <a:prstGeom prst="rect">
            <a:avLst/>
          </a:prstGeom>
          <a:ln w="0">
            <a:noFill/>
          </a:ln>
        </p:spPr>
      </p:pic>
      <p:pic>
        <p:nvPicPr>
          <p:cNvPr id="108" name="Рисунок 9" descr=""/>
          <p:cNvPicPr/>
          <p:nvPr/>
        </p:nvPicPr>
        <p:blipFill>
          <a:blip r:embed="rId3"/>
          <a:stretch/>
        </p:blipFill>
        <p:spPr>
          <a:xfrm>
            <a:off x="6835320" y="2122560"/>
            <a:ext cx="1963080" cy="1983600"/>
          </a:xfrm>
          <a:prstGeom prst="rect">
            <a:avLst/>
          </a:prstGeom>
          <a:ln w="0">
            <a:noFill/>
          </a:ln>
        </p:spPr>
      </p:pic>
      <p:pic>
        <p:nvPicPr>
          <p:cNvPr id="109" name="Рисунок 10" descr=""/>
          <p:cNvPicPr/>
          <p:nvPr/>
        </p:nvPicPr>
        <p:blipFill>
          <a:blip r:embed="rId4"/>
          <a:stretch/>
        </p:blipFill>
        <p:spPr>
          <a:xfrm>
            <a:off x="8973720" y="2014200"/>
            <a:ext cx="2151000" cy="2151000"/>
          </a:xfrm>
          <a:prstGeom prst="rect">
            <a:avLst/>
          </a:prstGeom>
          <a:ln w="0">
            <a:noFill/>
          </a:ln>
        </p:spPr>
      </p:pic>
      <p:pic>
        <p:nvPicPr>
          <p:cNvPr id="110" name="Рисунок 11" descr=""/>
          <p:cNvPicPr/>
          <p:nvPr/>
        </p:nvPicPr>
        <p:blipFill>
          <a:blip r:embed="rId5"/>
          <a:stretch/>
        </p:blipFill>
        <p:spPr>
          <a:xfrm>
            <a:off x="1220760" y="4254480"/>
            <a:ext cx="1505880" cy="1990080"/>
          </a:xfrm>
          <a:prstGeom prst="rect">
            <a:avLst/>
          </a:prstGeom>
          <a:ln w="0">
            <a:noFill/>
          </a:ln>
        </p:spPr>
      </p:pic>
      <p:pic>
        <p:nvPicPr>
          <p:cNvPr id="111" name="Рисунок 12" descr=""/>
          <p:cNvPicPr/>
          <p:nvPr/>
        </p:nvPicPr>
        <p:blipFill>
          <a:blip r:embed="rId6"/>
          <a:stretch/>
        </p:blipFill>
        <p:spPr>
          <a:xfrm>
            <a:off x="2901600" y="4110480"/>
            <a:ext cx="2133720" cy="2133720"/>
          </a:xfrm>
          <a:prstGeom prst="rect">
            <a:avLst/>
          </a:prstGeom>
          <a:ln w="0">
            <a:noFill/>
          </a:ln>
        </p:spPr>
      </p:pic>
      <p:pic>
        <p:nvPicPr>
          <p:cNvPr id="112" name="Рисунок 13" descr=""/>
          <p:cNvPicPr/>
          <p:nvPr/>
        </p:nvPicPr>
        <p:blipFill>
          <a:blip r:embed="rId7"/>
          <a:stretch/>
        </p:blipFill>
        <p:spPr>
          <a:xfrm>
            <a:off x="5137920" y="4375800"/>
            <a:ext cx="1522440" cy="1868760"/>
          </a:xfrm>
          <a:prstGeom prst="rect">
            <a:avLst/>
          </a:prstGeom>
          <a:ln w="0">
            <a:noFill/>
          </a:ln>
        </p:spPr>
      </p:pic>
      <p:pic>
        <p:nvPicPr>
          <p:cNvPr id="113" name="Рисунок 14" descr=""/>
          <p:cNvPicPr/>
          <p:nvPr/>
        </p:nvPicPr>
        <p:blipFill>
          <a:blip r:embed="rId8"/>
          <a:stretch/>
        </p:blipFill>
        <p:spPr>
          <a:xfrm>
            <a:off x="6883920" y="4214880"/>
            <a:ext cx="2253240" cy="2275560"/>
          </a:xfrm>
          <a:prstGeom prst="rect">
            <a:avLst/>
          </a:prstGeom>
          <a:ln w="0">
            <a:noFill/>
          </a:ln>
        </p:spPr>
      </p:pic>
      <p:pic>
        <p:nvPicPr>
          <p:cNvPr id="114" name="Рисунок 15" descr=""/>
          <p:cNvPicPr/>
          <p:nvPr/>
        </p:nvPicPr>
        <p:blipFill>
          <a:blip r:embed="rId9"/>
          <a:stretch/>
        </p:blipFill>
        <p:spPr>
          <a:xfrm>
            <a:off x="9192600" y="4214880"/>
            <a:ext cx="1809720" cy="2198160"/>
          </a:xfrm>
          <a:prstGeom prst="rect">
            <a:avLst/>
          </a:prstGeom>
          <a:ln w="0">
            <a:noFill/>
          </a:ln>
        </p:spPr>
      </p:pic>
      <p:pic>
        <p:nvPicPr>
          <p:cNvPr id="115" name="Рисунок 2" descr=""/>
          <p:cNvPicPr/>
          <p:nvPr/>
        </p:nvPicPr>
        <p:blipFill>
          <a:blip r:embed="rId10"/>
          <a:stretch/>
        </p:blipFill>
        <p:spPr>
          <a:xfrm>
            <a:off x="4999320" y="2233800"/>
            <a:ext cx="1799280" cy="1657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Shape 1"/>
          <p:cNvSpPr txBox="1"/>
          <p:nvPr/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ru-RU" sz="4800" spc="-1" strike="noStrike">
                <a:solidFill>
                  <a:srgbClr val="262626"/>
                </a:solidFill>
                <a:latin typeface="Century Gothic"/>
              </a:rPr>
              <a:t>Запомните слова</a:t>
            </a:r>
            <a:endParaRPr b="0" lang="ru-RU" sz="4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17" name="TextShape 2"/>
          <p:cNvSpPr txBox="1"/>
          <p:nvPr/>
        </p:nvSpPr>
        <p:spPr>
          <a:xfrm>
            <a:off x="1066680" y="2103120"/>
            <a:ext cx="10058040" cy="393156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  <a:spcBef>
                <a:spcPts val="901"/>
              </a:spcBef>
              <a:tabLst>
                <a:tab algn="l" pos="0"/>
              </a:tabLst>
            </a:pPr>
            <a:r>
              <a:rPr b="0" lang="ru-RU" sz="6000" spc="-1" strike="noStrike">
                <a:solidFill>
                  <a:srgbClr val="000000"/>
                </a:solidFill>
                <a:latin typeface="Century Gothic"/>
              </a:rPr>
              <a:t>Шутка, дуб, курица, окно, газета, солнце, рыба, ноги, вода, голова</a:t>
            </a:r>
            <a:endParaRPr b="0" lang="ru-RU" sz="60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Shape 1"/>
          <p:cNvSpPr txBox="1"/>
          <p:nvPr/>
        </p:nvSpPr>
        <p:spPr>
          <a:xfrm>
            <a:off x="1114920" y="97956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56000"/>
          </a:bodyPr>
          <a:p>
            <a:pPr algn="ctr">
              <a:lnSpc>
                <a:spcPct val="90000"/>
              </a:lnSpc>
            </a:pPr>
            <a:r>
              <a:rPr b="0" lang="ru-RU" sz="4800" spc="-1" strike="noStrike">
                <a:solidFill>
                  <a:srgbClr val="262626"/>
                </a:solidFill>
                <a:latin typeface="Arial"/>
              </a:rPr>
              <a:t>Верите ли вы в экстрасенсов?</a:t>
            </a:r>
            <a:br/>
            <a:r>
              <a:rPr b="0" lang="ru-RU" sz="4800" spc="-1" strike="noStrike">
                <a:solidFill>
                  <a:srgbClr val="262626"/>
                </a:solidFill>
                <a:latin typeface="Arial"/>
              </a:rPr>
              <a:t>Зачем люди ходят к экстрасенсам?  </a:t>
            </a:r>
            <a:endParaRPr b="0" lang="ru-RU" sz="4800" spc="-1" strike="noStrike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119" name="Рисунок 3" descr=""/>
          <p:cNvPicPr/>
          <p:nvPr/>
        </p:nvPicPr>
        <p:blipFill>
          <a:blip r:embed="rId1"/>
          <a:stretch/>
        </p:blipFill>
        <p:spPr>
          <a:xfrm>
            <a:off x="4391280" y="3583800"/>
            <a:ext cx="3785400" cy="2393640"/>
          </a:xfrm>
          <a:prstGeom prst="rect">
            <a:avLst/>
          </a:prstGeom>
          <a:ln w="0">
            <a:noFill/>
          </a:ln>
        </p:spPr>
      </p:pic>
      <p:pic>
        <p:nvPicPr>
          <p:cNvPr id="120" name="Рисунок 4" descr=""/>
          <p:cNvPicPr/>
          <p:nvPr/>
        </p:nvPicPr>
        <p:blipFill>
          <a:blip r:embed="rId2"/>
          <a:stretch/>
        </p:blipFill>
        <p:spPr>
          <a:xfrm>
            <a:off x="297360" y="3369960"/>
            <a:ext cx="3994200" cy="2664720"/>
          </a:xfrm>
          <a:prstGeom prst="rect">
            <a:avLst/>
          </a:prstGeom>
          <a:ln w="0">
            <a:noFill/>
          </a:ln>
        </p:spPr>
      </p:pic>
      <p:pic>
        <p:nvPicPr>
          <p:cNvPr id="121" name="Рисунок 5" descr=""/>
          <p:cNvPicPr/>
          <p:nvPr/>
        </p:nvPicPr>
        <p:blipFill>
          <a:blip r:embed="rId3"/>
          <a:stretch/>
        </p:blipFill>
        <p:spPr>
          <a:xfrm>
            <a:off x="8276400" y="3272040"/>
            <a:ext cx="3617640" cy="2762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Shape 1"/>
          <p:cNvSpPr txBox="1"/>
          <p:nvPr/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0" lang="ru-RU" sz="4800" spc="-1" strike="noStrike">
                <a:solidFill>
                  <a:srgbClr val="262626"/>
                </a:solidFill>
                <a:latin typeface="Arial"/>
              </a:rPr>
              <a:t>Верите ли вы в то, что человек может сам себя исцелить?  </a:t>
            </a:r>
            <a:endParaRPr b="0" lang="ru-RU" sz="4800" spc="-1" strike="noStrike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123" name="Объект 5" descr=""/>
          <p:cNvPicPr/>
          <p:nvPr/>
        </p:nvPicPr>
        <p:blipFill>
          <a:blip r:embed="rId1"/>
          <a:stretch/>
        </p:blipFill>
        <p:spPr>
          <a:xfrm>
            <a:off x="6095880" y="2161080"/>
            <a:ext cx="5241240" cy="3931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Shape 1"/>
          <p:cNvSpPr txBox="1"/>
          <p:nvPr/>
        </p:nvSpPr>
        <p:spPr>
          <a:xfrm>
            <a:off x="1066680" y="2103120"/>
            <a:ext cx="10058040" cy="393156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  <a:spcBef>
                <a:spcPts val="901"/>
              </a:spcBef>
              <a:tabLst>
                <a:tab algn="l" pos="0"/>
              </a:tabLst>
            </a:pPr>
            <a:r>
              <a:rPr b="0" lang="ru-RU" sz="4400" spc="-1" strike="noStrike">
                <a:solidFill>
                  <a:srgbClr val="000000"/>
                </a:solidFill>
                <a:latin typeface="Century Gothic"/>
              </a:rPr>
              <a:t>Какой феноменальной способностью вы бы хотели обладать? А какой не хотели бы? </a:t>
            </a:r>
            <a:endParaRPr b="0" lang="ru-RU" sz="44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3" descr=""/>
          <p:cNvPicPr/>
          <p:nvPr/>
        </p:nvPicPr>
        <p:blipFill>
          <a:blip r:embed="rId1"/>
          <a:stretch/>
        </p:blipFill>
        <p:spPr>
          <a:xfrm>
            <a:off x="4650480" y="1334160"/>
            <a:ext cx="2908800" cy="2908800"/>
          </a:xfrm>
          <a:prstGeom prst="rect">
            <a:avLst/>
          </a:prstGeom>
          <a:ln w="0">
            <a:noFill/>
          </a:ln>
        </p:spPr>
      </p:pic>
      <p:pic>
        <p:nvPicPr>
          <p:cNvPr id="50" name="Рисунок 4" descr=""/>
          <p:cNvPicPr/>
          <p:nvPr/>
        </p:nvPicPr>
        <p:blipFill>
          <a:blip r:embed="rId2"/>
          <a:stretch/>
        </p:blipFill>
        <p:spPr>
          <a:xfrm>
            <a:off x="7955640" y="3143160"/>
            <a:ext cx="3935520" cy="2689200"/>
          </a:xfrm>
          <a:prstGeom prst="rect">
            <a:avLst/>
          </a:prstGeom>
          <a:ln w="0">
            <a:noFill/>
          </a:ln>
        </p:spPr>
      </p:pic>
      <p:sp>
        <p:nvSpPr>
          <p:cNvPr id="51" name="CustomShape 1"/>
          <p:cNvSpPr/>
          <p:nvPr/>
        </p:nvSpPr>
        <p:spPr>
          <a:xfrm>
            <a:off x="1049040" y="2493000"/>
            <a:ext cx="26658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 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52" name="Рисунок 7" descr=""/>
          <p:cNvPicPr/>
          <p:nvPr/>
        </p:nvPicPr>
        <p:blipFill>
          <a:blip r:embed="rId3"/>
          <a:stretch/>
        </p:blipFill>
        <p:spPr>
          <a:xfrm>
            <a:off x="510120" y="3051360"/>
            <a:ext cx="3744000" cy="2807640"/>
          </a:xfrm>
          <a:prstGeom prst="rect">
            <a:avLst/>
          </a:prstGeom>
          <a:ln w="0">
            <a:noFill/>
          </a:ln>
        </p:spPr>
      </p:pic>
      <p:sp>
        <p:nvSpPr>
          <p:cNvPr id="53" name="CustomShape 2"/>
          <p:cNvSpPr/>
          <p:nvPr/>
        </p:nvSpPr>
        <p:spPr>
          <a:xfrm>
            <a:off x="1251360" y="2493000"/>
            <a:ext cx="285948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Century Gothic"/>
              </a:rPr>
              <a:t>Иштван Даби, Венгрия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54" name="CustomShape 3"/>
          <p:cNvSpPr/>
          <p:nvPr/>
        </p:nvSpPr>
        <p:spPr>
          <a:xfrm>
            <a:off x="7955640" y="2465640"/>
            <a:ext cx="393552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Century Gothic"/>
              </a:rPr>
              <a:t>Яков Циперович , Белоруссия,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Century Gothic"/>
              </a:rPr>
              <a:t>                                       </a:t>
            </a:r>
            <a:r>
              <a:rPr b="1" lang="ru-RU" sz="1800" spc="-1" strike="noStrike">
                <a:solidFill>
                  <a:srgbClr val="000000"/>
                </a:solidFill>
                <a:latin typeface="Century Gothic"/>
              </a:rPr>
              <a:t>Германия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55" name="CustomShape 4"/>
          <p:cNvSpPr/>
          <p:nvPr/>
        </p:nvSpPr>
        <p:spPr>
          <a:xfrm>
            <a:off x="4467600" y="787680"/>
            <a:ext cx="360612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Century Gothic"/>
              </a:rPr>
              <a:t>Дин Карнасис, Калифорния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56" name="CustomShape 5"/>
          <p:cNvSpPr/>
          <p:nvPr/>
        </p:nvSpPr>
        <p:spPr>
          <a:xfrm>
            <a:off x="1049040" y="5897880"/>
            <a:ext cx="283896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Владеет 103 языками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57" name="CustomShape 6"/>
          <p:cNvSpPr/>
          <p:nvPr/>
        </p:nvSpPr>
        <p:spPr>
          <a:xfrm>
            <a:off x="4467600" y="4303440"/>
            <a:ext cx="3348000" cy="91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Пробежал 350 миль (560 км) за 80 часов и 44 минуты без сна в 2005 г.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58" name="CustomShape 7"/>
          <p:cNvSpPr/>
          <p:nvPr/>
        </p:nvSpPr>
        <p:spPr>
          <a:xfrm>
            <a:off x="8817480" y="5909760"/>
            <a:ext cx="254952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Не спит уже 40 лет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Shape 1"/>
          <p:cNvSpPr txBox="1"/>
          <p:nvPr/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800" spc="-1" strike="noStrike">
                <a:solidFill>
                  <a:srgbClr val="262626"/>
                </a:solidFill>
                <a:latin typeface="Century Gothic"/>
              </a:rPr>
              <a:t>Феноменальные способности</a:t>
            </a:r>
            <a:endParaRPr b="0" lang="ru-RU" sz="4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0" name="TextShape 2"/>
          <p:cNvSpPr txBox="1"/>
          <p:nvPr/>
        </p:nvSpPr>
        <p:spPr>
          <a:xfrm>
            <a:off x="1066680" y="2103120"/>
            <a:ext cx="10058040" cy="3931560"/>
          </a:xfrm>
          <a:prstGeom prst="rect">
            <a:avLst/>
          </a:prstGeom>
          <a:noFill/>
          <a:ln w="0">
            <a:noFill/>
          </a:ln>
        </p:spPr>
        <p:txBody>
          <a:bodyPr>
            <a:normAutofit fontScale="82000"/>
          </a:bodyPr>
          <a:p>
            <a:pPr marL="182880" indent="-182520">
              <a:lnSpc>
                <a:spcPct val="100000"/>
              </a:lnSpc>
              <a:spcBef>
                <a:spcPts val="901"/>
              </a:spcBef>
              <a:buClr>
                <a:srgbClr val="262626"/>
              </a:buClr>
              <a:buFont typeface="Garamond"/>
              <a:buChar char="◦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Что значит феноменальный? Приведите синонимы.</a:t>
            </a:r>
            <a:endParaRPr b="0" lang="ru-RU" sz="3200" spc="-1" strike="noStrike">
              <a:solidFill>
                <a:srgbClr val="000000"/>
              </a:solidFill>
              <a:latin typeface="Century Gothic"/>
            </a:endParaRPr>
          </a:p>
          <a:p>
            <a:pPr marL="182880" indent="-182520">
              <a:lnSpc>
                <a:spcPct val="100000"/>
              </a:lnSpc>
              <a:spcBef>
                <a:spcPts val="901"/>
              </a:spcBef>
              <a:buClr>
                <a:srgbClr val="262626"/>
              </a:buClr>
              <a:buFont typeface="Garamond"/>
              <a:buChar char="◦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Что вы относите к феноменальным способностям? Приведите примеры феноменальных способностей или истории людей, обладающих сверхспособностями.</a:t>
            </a:r>
            <a:endParaRPr b="0" lang="ru-RU" sz="3200" spc="-1" strike="noStrike">
              <a:solidFill>
                <a:srgbClr val="000000"/>
              </a:solidFill>
              <a:latin typeface="Century Gothic"/>
            </a:endParaRPr>
          </a:p>
          <a:p>
            <a:pPr marL="182880" indent="-182520">
              <a:lnSpc>
                <a:spcPct val="100000"/>
              </a:lnSpc>
              <a:spcBef>
                <a:spcPts val="901"/>
              </a:spcBef>
              <a:buClr>
                <a:srgbClr val="262626"/>
              </a:buClr>
              <a:buFont typeface="Garamond"/>
              <a:buChar char="◦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Есть ли среди ваших знакомых люди с феноменальными способностями? Может быть, суперспособности есть у вас?</a:t>
            </a:r>
            <a:endParaRPr b="0" lang="ru-RU" sz="32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901"/>
              </a:spcBef>
              <a:tabLst>
                <a:tab algn="l" pos="0"/>
              </a:tabLst>
            </a:pPr>
            <a:endParaRPr b="0" lang="ru-RU" sz="32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901"/>
              </a:spcBef>
              <a:tabLst>
                <a:tab algn="l" pos="0"/>
              </a:tabLst>
            </a:pPr>
            <a:endParaRPr b="0" lang="ru-RU" sz="32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Shape 1"/>
          <p:cNvSpPr txBox="1"/>
          <p:nvPr/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0" lang="ru-RU" sz="4000" spc="-1" strike="noStrike">
                <a:solidFill>
                  <a:srgbClr val="262626"/>
                </a:solidFill>
                <a:latin typeface="Arial"/>
              </a:rPr>
              <a:t>Отгадайте по фото какой сверхспособностью обладают эти люди?</a:t>
            </a:r>
            <a:endParaRPr b="0" lang="ru-RU" sz="4000" spc="-1" strike="noStrike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62" name="Рисунок 5" descr=""/>
          <p:cNvPicPr/>
          <p:nvPr/>
        </p:nvPicPr>
        <p:blipFill>
          <a:blip r:embed="rId1"/>
          <a:stretch/>
        </p:blipFill>
        <p:spPr>
          <a:xfrm>
            <a:off x="8151120" y="2649960"/>
            <a:ext cx="3787200" cy="2518560"/>
          </a:xfrm>
          <a:prstGeom prst="rect">
            <a:avLst/>
          </a:prstGeom>
          <a:ln w="0">
            <a:noFill/>
          </a:ln>
        </p:spPr>
      </p:pic>
      <p:pic>
        <p:nvPicPr>
          <p:cNvPr id="63" name="Рисунок 6" descr=""/>
          <p:cNvPicPr/>
          <p:nvPr/>
        </p:nvPicPr>
        <p:blipFill>
          <a:blip r:embed="rId2"/>
          <a:stretch/>
        </p:blipFill>
        <p:spPr>
          <a:xfrm>
            <a:off x="252720" y="2649960"/>
            <a:ext cx="3931200" cy="2606040"/>
          </a:xfrm>
          <a:prstGeom prst="rect">
            <a:avLst/>
          </a:prstGeom>
          <a:ln w="0">
            <a:noFill/>
          </a:ln>
        </p:spPr>
      </p:pic>
      <p:pic>
        <p:nvPicPr>
          <p:cNvPr id="64" name="Рисунок 12" descr=""/>
          <p:cNvPicPr/>
          <p:nvPr/>
        </p:nvPicPr>
        <p:blipFill>
          <a:blip r:embed="rId3"/>
          <a:stretch/>
        </p:blipFill>
        <p:spPr>
          <a:xfrm>
            <a:off x="4332960" y="2769480"/>
            <a:ext cx="3669480" cy="2196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Shape 1"/>
          <p:cNvSpPr txBox="1"/>
          <p:nvPr/>
        </p:nvSpPr>
        <p:spPr>
          <a:xfrm>
            <a:off x="7161120" y="2211480"/>
            <a:ext cx="4571640" cy="22158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i="1" lang="ru-RU" sz="3000" spc="-1" strike="noStrike">
                <a:solidFill>
                  <a:srgbClr val="262626"/>
                </a:solidFill>
                <a:latin typeface="Arial"/>
              </a:rPr>
              <a:t>Джилл Прайс – удивительная женщина, которая имеет невероятную способность: помнить каждый день из своей жизни.</a:t>
            </a:r>
            <a:br/>
            <a:endParaRPr b="0" lang="ru-RU" sz="3000" spc="-1" strike="noStrike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66" name="Объект 3" descr=""/>
          <p:cNvPicPr/>
          <p:nvPr/>
        </p:nvPicPr>
        <p:blipFill>
          <a:blip r:embed="rId1"/>
          <a:stretch/>
        </p:blipFill>
        <p:spPr>
          <a:xfrm>
            <a:off x="470160" y="1083240"/>
            <a:ext cx="6553440" cy="3931920"/>
          </a:xfrm>
          <a:prstGeom prst="rect">
            <a:avLst/>
          </a:prstGeom>
          <a:ln w="0">
            <a:noFill/>
          </a:ln>
        </p:spPr>
      </p:pic>
      <p:sp>
        <p:nvSpPr>
          <p:cNvPr id="67" name="CustomShape 2"/>
          <p:cNvSpPr/>
          <p:nvPr/>
        </p:nvSpPr>
        <p:spPr>
          <a:xfrm>
            <a:off x="1270440" y="5223240"/>
            <a:ext cx="10163880" cy="118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3600" spc="-1" strike="noStrike">
                <a:solidFill>
                  <a:srgbClr val="000000"/>
                </a:solidFill>
                <a:latin typeface="Arial"/>
              </a:rPr>
              <a:t>Хотели бы вы обладать такой способностью? 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3600" spc="-1" strike="noStrike">
                <a:solidFill>
                  <a:srgbClr val="000000"/>
                </a:solidFill>
                <a:latin typeface="Arial"/>
              </a:rPr>
              <a:t>Почему?</a:t>
            </a: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Shape 1"/>
          <p:cNvSpPr txBox="1"/>
          <p:nvPr/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0" lang="ru-RU" sz="4800" spc="-1" strike="noStrike">
                <a:solidFill>
                  <a:srgbClr val="262626"/>
                </a:solidFill>
                <a:latin typeface="Century Gothic"/>
              </a:rPr>
              <a:t>Запомните эти фигуры</a:t>
            </a:r>
            <a:endParaRPr b="0" lang="ru-RU" sz="4800" spc="-1" strike="noStrike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69" name="Объект 5" descr=""/>
          <p:cNvPicPr/>
          <p:nvPr/>
        </p:nvPicPr>
        <p:blipFill>
          <a:blip r:embed="rId1"/>
          <a:stretch/>
        </p:blipFill>
        <p:spPr>
          <a:xfrm>
            <a:off x="4613040" y="2147400"/>
            <a:ext cx="1132920" cy="1132920"/>
          </a:xfrm>
          <a:prstGeom prst="rect">
            <a:avLst/>
          </a:prstGeom>
          <a:ln w="0">
            <a:noFill/>
          </a:ln>
        </p:spPr>
      </p:pic>
      <p:pic>
        <p:nvPicPr>
          <p:cNvPr id="70" name="Рисунок 6" descr=""/>
          <p:cNvPicPr/>
          <p:nvPr/>
        </p:nvPicPr>
        <p:blipFill>
          <a:blip r:embed="rId2"/>
          <a:stretch/>
        </p:blipFill>
        <p:spPr>
          <a:xfrm>
            <a:off x="6423840" y="2148480"/>
            <a:ext cx="1131480" cy="1131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Объект 3" descr=""/>
          <p:cNvPicPr/>
          <p:nvPr/>
        </p:nvPicPr>
        <p:blipFill>
          <a:blip r:embed="rId1"/>
          <a:stretch/>
        </p:blipFill>
        <p:spPr>
          <a:xfrm>
            <a:off x="2387160" y="298080"/>
            <a:ext cx="6987600" cy="6248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Shape 1"/>
          <p:cNvSpPr txBox="1"/>
          <p:nvPr/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800" spc="-1" strike="noStrike">
                <a:solidFill>
                  <a:srgbClr val="262626"/>
                </a:solidFill>
                <a:latin typeface="Century Gothic"/>
              </a:rPr>
              <a:t>Запомните картинки</a:t>
            </a:r>
            <a:endParaRPr b="0" lang="ru-RU" sz="4800" spc="-1" strike="noStrike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73" name="Объект 3" descr=""/>
          <p:cNvPicPr/>
          <p:nvPr/>
        </p:nvPicPr>
        <p:blipFill>
          <a:blip r:embed="rId1"/>
          <a:stretch/>
        </p:blipFill>
        <p:spPr>
          <a:xfrm>
            <a:off x="1066680" y="2170800"/>
            <a:ext cx="1813680" cy="1806840"/>
          </a:xfrm>
          <a:prstGeom prst="rect">
            <a:avLst/>
          </a:prstGeom>
          <a:ln w="0">
            <a:noFill/>
          </a:ln>
        </p:spPr>
      </p:pic>
      <p:pic>
        <p:nvPicPr>
          <p:cNvPr id="74" name="Рисунок 5" descr=""/>
          <p:cNvPicPr/>
          <p:nvPr/>
        </p:nvPicPr>
        <p:blipFill>
          <a:blip r:embed="rId2"/>
          <a:stretch/>
        </p:blipFill>
        <p:spPr>
          <a:xfrm>
            <a:off x="3308760" y="2250720"/>
            <a:ext cx="1387800" cy="1726920"/>
          </a:xfrm>
          <a:prstGeom prst="rect">
            <a:avLst/>
          </a:prstGeom>
          <a:ln w="0">
            <a:noFill/>
          </a:ln>
        </p:spPr>
      </p:pic>
      <p:pic>
        <p:nvPicPr>
          <p:cNvPr id="75" name="Рисунок 8" descr=""/>
          <p:cNvPicPr/>
          <p:nvPr/>
        </p:nvPicPr>
        <p:blipFill>
          <a:blip r:embed="rId3"/>
          <a:stretch/>
        </p:blipFill>
        <p:spPr>
          <a:xfrm>
            <a:off x="5019120" y="2238480"/>
            <a:ext cx="1641240" cy="1706400"/>
          </a:xfrm>
          <a:prstGeom prst="rect">
            <a:avLst/>
          </a:prstGeom>
          <a:ln w="0">
            <a:noFill/>
          </a:ln>
        </p:spPr>
      </p:pic>
      <p:pic>
        <p:nvPicPr>
          <p:cNvPr id="76" name="Рисунок 9" descr=""/>
          <p:cNvPicPr/>
          <p:nvPr/>
        </p:nvPicPr>
        <p:blipFill>
          <a:blip r:embed="rId4"/>
          <a:stretch/>
        </p:blipFill>
        <p:spPr>
          <a:xfrm>
            <a:off x="6835320" y="2122560"/>
            <a:ext cx="1963080" cy="1983600"/>
          </a:xfrm>
          <a:prstGeom prst="rect">
            <a:avLst/>
          </a:prstGeom>
          <a:ln w="0">
            <a:noFill/>
          </a:ln>
        </p:spPr>
      </p:pic>
      <p:pic>
        <p:nvPicPr>
          <p:cNvPr id="77" name="Рисунок 10" descr=""/>
          <p:cNvPicPr/>
          <p:nvPr/>
        </p:nvPicPr>
        <p:blipFill>
          <a:blip r:embed="rId5"/>
          <a:stretch/>
        </p:blipFill>
        <p:spPr>
          <a:xfrm>
            <a:off x="8973720" y="2014200"/>
            <a:ext cx="2151000" cy="2151000"/>
          </a:xfrm>
          <a:prstGeom prst="rect">
            <a:avLst/>
          </a:prstGeom>
          <a:ln w="0">
            <a:noFill/>
          </a:ln>
        </p:spPr>
      </p:pic>
      <p:pic>
        <p:nvPicPr>
          <p:cNvPr id="78" name="Рисунок 11" descr=""/>
          <p:cNvPicPr/>
          <p:nvPr/>
        </p:nvPicPr>
        <p:blipFill>
          <a:blip r:embed="rId6"/>
          <a:stretch/>
        </p:blipFill>
        <p:spPr>
          <a:xfrm>
            <a:off x="1220760" y="4254480"/>
            <a:ext cx="1505880" cy="1990080"/>
          </a:xfrm>
          <a:prstGeom prst="rect">
            <a:avLst/>
          </a:prstGeom>
          <a:ln w="0">
            <a:noFill/>
          </a:ln>
        </p:spPr>
      </p:pic>
      <p:pic>
        <p:nvPicPr>
          <p:cNvPr id="79" name="Рисунок 12" descr=""/>
          <p:cNvPicPr/>
          <p:nvPr/>
        </p:nvPicPr>
        <p:blipFill>
          <a:blip r:embed="rId7"/>
          <a:stretch/>
        </p:blipFill>
        <p:spPr>
          <a:xfrm>
            <a:off x="2901600" y="4110480"/>
            <a:ext cx="2133720" cy="2133720"/>
          </a:xfrm>
          <a:prstGeom prst="rect">
            <a:avLst/>
          </a:prstGeom>
          <a:ln w="0">
            <a:noFill/>
          </a:ln>
        </p:spPr>
      </p:pic>
      <p:pic>
        <p:nvPicPr>
          <p:cNvPr id="80" name="Рисунок 13" descr=""/>
          <p:cNvPicPr/>
          <p:nvPr/>
        </p:nvPicPr>
        <p:blipFill>
          <a:blip r:embed="rId8"/>
          <a:stretch/>
        </p:blipFill>
        <p:spPr>
          <a:xfrm>
            <a:off x="5137920" y="4375800"/>
            <a:ext cx="1522440" cy="1868760"/>
          </a:xfrm>
          <a:prstGeom prst="rect">
            <a:avLst/>
          </a:prstGeom>
          <a:ln w="0">
            <a:noFill/>
          </a:ln>
        </p:spPr>
      </p:pic>
      <p:pic>
        <p:nvPicPr>
          <p:cNvPr id="81" name="Рисунок 14" descr=""/>
          <p:cNvPicPr/>
          <p:nvPr/>
        </p:nvPicPr>
        <p:blipFill>
          <a:blip r:embed="rId9"/>
          <a:stretch/>
        </p:blipFill>
        <p:spPr>
          <a:xfrm>
            <a:off x="6883920" y="4214880"/>
            <a:ext cx="2253240" cy="2275560"/>
          </a:xfrm>
          <a:prstGeom prst="rect">
            <a:avLst/>
          </a:prstGeom>
          <a:ln w="0">
            <a:noFill/>
          </a:ln>
        </p:spPr>
      </p:pic>
      <p:pic>
        <p:nvPicPr>
          <p:cNvPr id="82" name="Рисунок 15" descr=""/>
          <p:cNvPicPr/>
          <p:nvPr/>
        </p:nvPicPr>
        <p:blipFill>
          <a:blip r:embed="rId10"/>
          <a:stretch/>
        </p:blipFill>
        <p:spPr>
          <a:xfrm>
            <a:off x="9192600" y="4214880"/>
            <a:ext cx="1809720" cy="2198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Shape 1"/>
          <p:cNvSpPr txBox="1"/>
          <p:nvPr/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800" spc="-1" strike="noStrike">
                <a:solidFill>
                  <a:srgbClr val="262626"/>
                </a:solidFill>
                <a:latin typeface="Century Gothic"/>
              </a:rPr>
              <a:t>Что изменилось?</a:t>
            </a:r>
            <a:endParaRPr b="0" lang="ru-RU" sz="4800" spc="-1" strike="noStrike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84" name="Объект 3" descr=""/>
          <p:cNvPicPr/>
          <p:nvPr/>
        </p:nvPicPr>
        <p:blipFill>
          <a:blip r:embed="rId1"/>
          <a:stretch/>
        </p:blipFill>
        <p:spPr>
          <a:xfrm>
            <a:off x="1066680" y="2170800"/>
            <a:ext cx="1813680" cy="1806840"/>
          </a:xfrm>
          <a:prstGeom prst="rect">
            <a:avLst/>
          </a:prstGeom>
          <a:ln w="0">
            <a:noFill/>
          </a:ln>
        </p:spPr>
      </p:pic>
      <p:pic>
        <p:nvPicPr>
          <p:cNvPr id="85" name="Рисунок 5" descr=""/>
          <p:cNvPicPr/>
          <p:nvPr/>
        </p:nvPicPr>
        <p:blipFill>
          <a:blip r:embed="rId2"/>
          <a:stretch/>
        </p:blipFill>
        <p:spPr>
          <a:xfrm>
            <a:off x="1252440" y="4369320"/>
            <a:ext cx="1387800" cy="1726920"/>
          </a:xfrm>
          <a:prstGeom prst="rect">
            <a:avLst/>
          </a:prstGeom>
          <a:ln w="0">
            <a:noFill/>
          </a:ln>
        </p:spPr>
      </p:pic>
      <p:pic>
        <p:nvPicPr>
          <p:cNvPr id="86" name="Рисунок 8" descr=""/>
          <p:cNvPicPr/>
          <p:nvPr/>
        </p:nvPicPr>
        <p:blipFill>
          <a:blip r:embed="rId3"/>
          <a:stretch/>
        </p:blipFill>
        <p:spPr>
          <a:xfrm>
            <a:off x="5019120" y="2238480"/>
            <a:ext cx="1641240" cy="1706400"/>
          </a:xfrm>
          <a:prstGeom prst="rect">
            <a:avLst/>
          </a:prstGeom>
          <a:ln w="0">
            <a:noFill/>
          </a:ln>
        </p:spPr>
      </p:pic>
      <p:pic>
        <p:nvPicPr>
          <p:cNvPr id="87" name="Рисунок 9" descr=""/>
          <p:cNvPicPr/>
          <p:nvPr/>
        </p:nvPicPr>
        <p:blipFill>
          <a:blip r:embed="rId4"/>
          <a:stretch/>
        </p:blipFill>
        <p:spPr>
          <a:xfrm>
            <a:off x="6835320" y="2122560"/>
            <a:ext cx="1963080" cy="1983600"/>
          </a:xfrm>
          <a:prstGeom prst="rect">
            <a:avLst/>
          </a:prstGeom>
          <a:ln w="0">
            <a:noFill/>
          </a:ln>
        </p:spPr>
      </p:pic>
      <p:pic>
        <p:nvPicPr>
          <p:cNvPr id="88" name="Рисунок 10" descr=""/>
          <p:cNvPicPr/>
          <p:nvPr/>
        </p:nvPicPr>
        <p:blipFill>
          <a:blip r:embed="rId5"/>
          <a:stretch/>
        </p:blipFill>
        <p:spPr>
          <a:xfrm>
            <a:off x="8973720" y="2014200"/>
            <a:ext cx="2151000" cy="2151000"/>
          </a:xfrm>
          <a:prstGeom prst="rect">
            <a:avLst/>
          </a:prstGeom>
          <a:ln w="0">
            <a:noFill/>
          </a:ln>
        </p:spPr>
      </p:pic>
      <p:pic>
        <p:nvPicPr>
          <p:cNvPr id="89" name="Рисунок 11" descr=""/>
          <p:cNvPicPr/>
          <p:nvPr/>
        </p:nvPicPr>
        <p:blipFill>
          <a:blip r:embed="rId6"/>
          <a:stretch/>
        </p:blipFill>
        <p:spPr>
          <a:xfrm>
            <a:off x="3121560" y="2199600"/>
            <a:ext cx="1505880" cy="1990080"/>
          </a:xfrm>
          <a:prstGeom prst="rect">
            <a:avLst/>
          </a:prstGeom>
          <a:ln w="0">
            <a:noFill/>
          </a:ln>
        </p:spPr>
      </p:pic>
      <p:pic>
        <p:nvPicPr>
          <p:cNvPr id="90" name="Рисунок 12" descr=""/>
          <p:cNvPicPr/>
          <p:nvPr/>
        </p:nvPicPr>
        <p:blipFill>
          <a:blip r:embed="rId7"/>
          <a:stretch/>
        </p:blipFill>
        <p:spPr>
          <a:xfrm>
            <a:off x="2761920" y="4165560"/>
            <a:ext cx="2133720" cy="2133720"/>
          </a:xfrm>
          <a:prstGeom prst="rect">
            <a:avLst/>
          </a:prstGeom>
          <a:ln w="0">
            <a:noFill/>
          </a:ln>
        </p:spPr>
      </p:pic>
      <p:pic>
        <p:nvPicPr>
          <p:cNvPr id="91" name="Рисунок 13" descr=""/>
          <p:cNvPicPr/>
          <p:nvPr/>
        </p:nvPicPr>
        <p:blipFill>
          <a:blip r:embed="rId8"/>
          <a:stretch/>
        </p:blipFill>
        <p:spPr>
          <a:xfrm>
            <a:off x="5137920" y="4375800"/>
            <a:ext cx="1522440" cy="1868760"/>
          </a:xfrm>
          <a:prstGeom prst="rect">
            <a:avLst/>
          </a:prstGeom>
          <a:ln w="0">
            <a:noFill/>
          </a:ln>
        </p:spPr>
      </p:pic>
      <p:pic>
        <p:nvPicPr>
          <p:cNvPr id="92" name="Рисунок 14" descr=""/>
          <p:cNvPicPr/>
          <p:nvPr/>
        </p:nvPicPr>
        <p:blipFill>
          <a:blip r:embed="rId9"/>
          <a:stretch/>
        </p:blipFill>
        <p:spPr>
          <a:xfrm>
            <a:off x="6883920" y="4214880"/>
            <a:ext cx="2253240" cy="2275560"/>
          </a:xfrm>
          <a:prstGeom prst="rect">
            <a:avLst/>
          </a:prstGeom>
          <a:ln w="0">
            <a:noFill/>
          </a:ln>
        </p:spPr>
      </p:pic>
      <p:pic>
        <p:nvPicPr>
          <p:cNvPr id="93" name="Рисунок 15" descr=""/>
          <p:cNvPicPr/>
          <p:nvPr/>
        </p:nvPicPr>
        <p:blipFill>
          <a:blip r:embed="rId10"/>
          <a:stretch/>
        </p:blipFill>
        <p:spPr>
          <a:xfrm>
            <a:off x="9192600" y="4214880"/>
            <a:ext cx="1809720" cy="2198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3135</TotalTime>
  <Application>LibreOffice/7.0.3.1$Windows_X86_64 LibreOffice_project/d7547858d014d4cf69878db179d326fc3483e082</Application>
  <Words>210</Words>
  <Paragraphs>34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2022-08-24T16:47:41Z</dcterms:created>
  <dc:creator>user</dc:creator>
  <dc:description/>
  <dc:language>ru-RU</dc:language>
  <cp:lastModifiedBy>user</cp:lastModifiedBy>
  <dcterms:modified xsi:type="dcterms:W3CDTF">2022-08-27T12:00:41Z</dcterms:modified>
  <cp:revision>16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3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15</vt:i4>
  </property>
</Properties>
</file>