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1" r:id="rId5"/>
    <p:sldId id="263" r:id="rId6"/>
    <p:sldId id="264" r:id="rId7"/>
    <p:sldId id="262" r:id="rId8"/>
    <p:sldId id="266" r:id="rId9"/>
    <p:sldId id="267" r:id="rId10"/>
    <p:sldId id="265" r:id="rId11"/>
    <p:sldId id="268" r:id="rId12"/>
    <p:sldId id="282" r:id="rId13"/>
    <p:sldId id="283" r:id="rId14"/>
    <p:sldId id="274" r:id="rId15"/>
    <p:sldId id="284" r:id="rId16"/>
    <p:sldId id="288" r:id="rId17"/>
    <p:sldId id="273" r:id="rId18"/>
    <p:sldId id="280" r:id="rId19"/>
    <p:sldId id="271" r:id="rId20"/>
    <p:sldId id="281" r:id="rId21"/>
    <p:sldId id="279" r:id="rId22"/>
    <p:sldId id="270" r:id="rId23"/>
    <p:sldId id="289" r:id="rId24"/>
    <p:sldId id="285" r:id="rId25"/>
    <p:sldId id="286" r:id="rId26"/>
    <p:sldId id="287" r:id="rId27"/>
    <p:sldId id="272" r:id="rId28"/>
    <p:sldId id="275" r:id="rId29"/>
    <p:sldId id="276" r:id="rId30"/>
    <p:sldId id="278" r:id="rId31"/>
    <p:sldId id="277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43" autoAdjust="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FAB4B-B802-4AF5-8AFD-5308E9413AA3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E7762-2432-4130-B2DD-7BCEC18A1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14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C570C-C8D1-4A3E-8A43-2FB030A9D012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E841-0557-404A-B1D1-32B2B80AC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81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F20D0-3893-4200-BBF9-0601DFCCB139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1ED32-44E6-4A74-9755-BE53088AD4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36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7B4F5-D065-45FB-B826-347F9ED148CA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4350E-46F3-438F-BBBC-49B864B0D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72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6C41-FD91-4CF2-8C41-7743AABC645A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3C4F6-DB53-4E75-B4A2-35666DC2D2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11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B4F16-F19A-4791-A351-5F4091296730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A9942-AE6A-46A0-BFA0-E751B1CC62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99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85AEA-DF4A-4E6B-A1D6-C74424C12002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8D7B1-CD05-4704-A49E-36D8FA2C38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67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B13B3-62E7-49F4-B8B2-674CD933BB5D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C7106-4EE3-443C-AB4A-5218AFD14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27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8DBBC-20E3-4196-AC55-EDDA84BC3EB6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838BA-E527-4276-8812-0F369E414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3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2341-EB05-43A9-8839-7ADA4EDCB846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DDDA8-82F9-44A2-97A0-402F126E9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73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2E47A-69A3-4478-BB80-933C250A521E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CA95-D48C-4236-9B45-5E59E9FD1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32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467A14-94C6-4DC4-97E8-9FF176F3A5DB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C29DC1-B321-43B3-B066-8FAF834608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8426993" cy="460851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-468560" y="1978516"/>
            <a:ext cx="7772400" cy="14700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66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Здравствуй, Россия!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75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683568" y="476672"/>
            <a:ext cx="759633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6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r>
              <a:rPr lang="ru-RU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Древняя Русь</a:t>
            </a:r>
          </a:p>
          <a:p>
            <a:r>
              <a:rPr lang="ru-RU" sz="3600" dirty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с</a:t>
            </a:r>
            <a:r>
              <a:rPr lang="ru-RU" sz="36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конца </a:t>
            </a:r>
            <a:r>
              <a:rPr lang="en-US" sz="36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IX </a:t>
            </a:r>
            <a:r>
              <a:rPr lang="ru-RU" sz="36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в. </a:t>
            </a:r>
          </a:p>
          <a:p>
            <a:endParaRPr lang="ru-RU" sz="36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endParaRPr lang="ru-RU" sz="36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8" y="1124744"/>
            <a:ext cx="8136904" cy="532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7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-1" y="-243408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6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lang="ru-RU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r>
              <a:rPr lang="ru-RU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Российская Империя</a:t>
            </a:r>
          </a:p>
          <a:p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до 1917 г.</a:t>
            </a:r>
          </a:p>
          <a:p>
            <a:endParaRPr lang="ru-RU" sz="36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75994"/>
            <a:ext cx="4248472" cy="330513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51520" y="5085184"/>
            <a:ext cx="5291982" cy="53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6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46" name="Picture 2" descr="Картинки по запросу российская империя жизн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69623"/>
            <a:ext cx="4332586" cy="33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52634" y="411772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8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Екатерина </a:t>
            </a:r>
            <a:endParaRPr lang="ru-RU" sz="2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Великая</a:t>
            </a:r>
          </a:p>
        </p:txBody>
      </p:sp>
    </p:spTree>
    <p:extLst>
      <p:ext uri="{BB962C8B-B14F-4D97-AF65-F5344CB8AC3E}">
        <p14:creationId xmlns:p14="http://schemas.microsoft.com/office/powerpoint/2010/main" val="332969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-28600" y="-17140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СССР</a:t>
            </a:r>
          </a:p>
          <a:p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(1922 - 1991 гг.)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3501008"/>
            <a:ext cx="4968552" cy="2830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061578"/>
            <a:ext cx="458517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7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-28600" y="-17140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2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Современная Россия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266" name="Picture 2" descr="Картинки по запросу фото россии наро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0" y="1412776"/>
            <a:ext cx="852161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07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-315416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Моря и горы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700207"/>
            <a:ext cx="8568952" cy="460100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871699" y="5537021"/>
            <a:ext cx="5400600" cy="77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мо́ре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гора́</a:t>
            </a:r>
          </a:p>
        </p:txBody>
      </p:sp>
    </p:spTree>
    <p:extLst>
      <p:ext uri="{BB962C8B-B14F-4D97-AF65-F5344CB8AC3E}">
        <p14:creationId xmlns:p14="http://schemas.microsoft.com/office/powerpoint/2010/main" val="42089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-315416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Леса и поля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871699" y="5537021"/>
            <a:ext cx="5400600" cy="77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  </a:t>
            </a:r>
          </a:p>
          <a:p>
            <a:r>
              <a:rPr lang="ru-RU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по́ле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Картинки по запросу леса и пол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701159"/>
            <a:ext cx="8568952" cy="483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98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-315416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Город и село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871699" y="5703391"/>
            <a:ext cx="5400600" cy="77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го́род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92696"/>
            <a:ext cx="7997187" cy="489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7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-28600" y="-17140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Россия - тёплая и </a:t>
            </a:r>
            <a:r>
              <a:rPr lang="ru-RU" sz="32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холо</a:t>
            </a:r>
            <a:r>
              <a:rPr lang="ru-RU" sz="32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ru-RU" sz="32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дная</a:t>
            </a:r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314" name="Picture 2" descr="Картинки по запросу россия пейзаж сне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89040"/>
            <a:ext cx="6414634" cy="292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Картинки по запросу  пейзаж сочи пляж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24552"/>
            <a:ext cx="6120680" cy="289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69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-132184" y="-130003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Россия – современная и традиционная!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1124744"/>
            <a:ext cx="4254709" cy="33510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062" y="2996952"/>
            <a:ext cx="438075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5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07504" y="-243408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0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Россия – </a:t>
            </a:r>
          </a:p>
          <a:p>
            <a:r>
              <a:rPr lang="ru-RU" sz="40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молодая и спортивная!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24744"/>
            <a:ext cx="8640960" cy="554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7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indent="-20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4285"/>
            </a:pPr>
            <a:r>
              <a:rPr lang="ru-RU" sz="3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20" y="1684839"/>
            <a:ext cx="7189359" cy="407397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-108520" y="214814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Россия – самая большая страна</a:t>
            </a:r>
          </a:p>
          <a:p>
            <a:r>
              <a:rPr lang="ru-RU" sz="36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в мире!</a:t>
            </a:r>
          </a:p>
        </p:txBody>
      </p:sp>
    </p:spTree>
    <p:extLst>
      <p:ext uri="{BB962C8B-B14F-4D97-AF65-F5344CB8AC3E}">
        <p14:creationId xmlns:p14="http://schemas.microsoft.com/office/powerpoint/2010/main" val="139196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-7171" y="260649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Россия – весёлая и грустная!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70873"/>
            <a:ext cx="4171012" cy="3682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171" y="1772816"/>
            <a:ext cx="4312196" cy="493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07504" y="260648"/>
            <a:ext cx="914400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0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Гостеприимная и доброжелательная!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218" name="Picture 2" descr="Картинки по запросу каравай встреча гос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7259"/>
            <a:ext cx="8280920" cy="52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2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-28600" y="-17140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2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21049"/>
            <a:ext cx="8344037" cy="58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9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-28600" y="-17140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2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89945" y="247906"/>
            <a:ext cx="914400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0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Спортсмены России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755576" y="4941168"/>
            <a:ext cx="3384376" cy="42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Еле</a:t>
            </a:r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на</a:t>
            </a:r>
            <a:r>
              <a:rPr lang="ru-RU" sz="24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Исимба</a:t>
            </a:r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ева</a:t>
            </a:r>
            <a:endParaRPr lang="ru-RU" sz="24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AutoShape 2" descr="Картинки по запросу елена исинбае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45" y="1516496"/>
            <a:ext cx="4129421" cy="3208648"/>
          </a:xfrm>
          <a:prstGeom prst="rect">
            <a:avLst/>
          </a:prstGeom>
        </p:spPr>
      </p:pic>
      <p:pic>
        <p:nvPicPr>
          <p:cNvPr id="1028" name="Picture 4" descr="Картинки по запросу евгений плющен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706" y="1484587"/>
            <a:ext cx="4338815" cy="324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4940210" y="4935763"/>
            <a:ext cx="3854118" cy="42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Евге</a:t>
            </a:r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ний</a:t>
            </a:r>
            <a:r>
              <a:rPr lang="ru-RU" sz="24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Плю</a:t>
            </a:r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щенко</a:t>
            </a:r>
            <a:endParaRPr lang="ru-RU" sz="24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0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-28600" y="-17140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2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07504" y="260648"/>
            <a:ext cx="914400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0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Великие писатели России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278878"/>
            <a:ext cx="2142374" cy="28972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-28600" y="4653136"/>
            <a:ext cx="2782534" cy="9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А. С. </a:t>
            </a:r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Пу</a:t>
            </a:r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шкин</a:t>
            </a:r>
            <a:endParaRPr lang="ru-RU" sz="28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259" y="1266705"/>
            <a:ext cx="2360214" cy="29093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798" y="1231299"/>
            <a:ext cx="2395971" cy="2991984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5148064" y="4465283"/>
            <a:ext cx="4255840" cy="62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Ф. М.</a:t>
            </a:r>
          </a:p>
          <a:p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Достое</a:t>
            </a:r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вский</a:t>
            </a:r>
            <a:endParaRPr lang="ru-RU" sz="24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2483768" y="4541338"/>
            <a:ext cx="3384376" cy="42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Л. Н. </a:t>
            </a:r>
          </a:p>
          <a:p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То</a:t>
            </a:r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ru-RU" sz="24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лстой</a:t>
            </a:r>
            <a:endParaRPr lang="ru-RU" sz="24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77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-28600" y="-17140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2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07504" y="260648"/>
            <a:ext cx="914400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0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Великие композиторы России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827584" y="5253088"/>
            <a:ext cx="3065114" cy="19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П. И. </a:t>
            </a:r>
          </a:p>
          <a:p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Чайко</a:t>
            </a:r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вский</a:t>
            </a:r>
            <a:endParaRPr lang="ru-RU" sz="28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4067944" y="5138627"/>
            <a:ext cx="4255840" cy="62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Д. Д.</a:t>
            </a:r>
          </a:p>
          <a:p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Шостако</a:t>
            </a:r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вич</a:t>
            </a:r>
            <a:endParaRPr lang="ru-RU" sz="28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27" y="1531961"/>
            <a:ext cx="3016269" cy="3381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513500"/>
            <a:ext cx="3096343" cy="346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0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-28600" y="-17140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2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07504" y="260648"/>
            <a:ext cx="914400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0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Космонавты России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814836" y="5436730"/>
            <a:ext cx="3065114" cy="19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Ю</a:t>
            </a:r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рий</a:t>
            </a:r>
            <a:r>
              <a:rPr lang="ru-RU" sz="28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endParaRPr lang="ru-RU" sz="28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Гага</a:t>
            </a:r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рин</a:t>
            </a:r>
            <a:endParaRPr lang="ru-RU" sz="28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4140935" y="5223538"/>
            <a:ext cx="4255840" cy="62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Валенти</a:t>
            </a:r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на</a:t>
            </a:r>
            <a:endParaRPr lang="ru-RU" sz="28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Терешко</a:t>
            </a:r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ru-RU" sz="2800" dirty="0" err="1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ва</a:t>
            </a:r>
            <a:endParaRPr lang="ru-RU" sz="28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36" y="1077673"/>
            <a:ext cx="3065114" cy="38974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660" y="1077673"/>
            <a:ext cx="317839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5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-1" y="545720"/>
            <a:ext cx="914400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Москва – столица России!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340768"/>
            <a:ext cx="8632502" cy="524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2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07504" y="699582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0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Вы в Омске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Shape 287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6241" y="1916832"/>
            <a:ext cx="7056784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7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188640"/>
            <a:ext cx="9144000" cy="93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0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Омск – сибирский город!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194" name="Picture 2" descr="Картинки по запросу омск зим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09" y="1052736"/>
            <a:ext cx="864758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159730" y="5665894"/>
            <a:ext cx="4824536" cy="51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 smtClean="0">
                <a:solidFill>
                  <a:srgbClr val="00B0F0"/>
                </a:solidFill>
                <a:latin typeface="Arial Black" pitchFamily="34" charset="0"/>
              </a:rPr>
              <a:t>«Омск в ноябре»</a:t>
            </a:r>
          </a:p>
          <a:p>
            <a:r>
              <a:rPr lang="ru-RU" sz="2400" dirty="0" smtClean="0">
                <a:solidFill>
                  <a:srgbClr val="00B0F0"/>
                </a:solidFill>
                <a:latin typeface="Arial Black" pitchFamily="34" charset="0"/>
              </a:rPr>
              <a:t>С. </a:t>
            </a:r>
            <a:r>
              <a:rPr lang="ru-RU" sz="2400" dirty="0" err="1">
                <a:solidFill>
                  <a:srgbClr val="00B0F0"/>
                </a:solidFill>
                <a:latin typeface="Arial Black" pitchFamily="34" charset="0"/>
              </a:rPr>
              <a:t>С</a:t>
            </a:r>
            <a:r>
              <a:rPr lang="ru-RU" sz="2400" dirty="0" err="1" smtClean="0">
                <a:solidFill>
                  <a:srgbClr val="00B0F0"/>
                </a:solidFill>
                <a:latin typeface="Arial Black" pitchFamily="34" charset="0"/>
              </a:rPr>
              <a:t>очивко</a:t>
            </a:r>
            <a:endParaRPr lang="ru-RU" sz="2400" dirty="0" smtClean="0">
              <a:solidFill>
                <a:srgbClr val="00B0F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3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260648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Флаг России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204" y="1556792"/>
            <a:ext cx="3210956" cy="24059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5010" y="4005064"/>
            <a:ext cx="6408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2800" dirty="0" smtClean="0"/>
              <a:t>белый цвет - благородство и свобода</a:t>
            </a:r>
          </a:p>
          <a:p>
            <a:r>
              <a:rPr lang="ru-RU" sz="2800" dirty="0" smtClean="0"/>
              <a:t>     синий цвет- верность и честность</a:t>
            </a:r>
            <a:endParaRPr lang="ru-RU" sz="2800" dirty="0"/>
          </a:p>
          <a:p>
            <a:r>
              <a:rPr lang="ru-RU" sz="2800" dirty="0"/>
              <a:t>     </a:t>
            </a:r>
            <a:r>
              <a:rPr lang="ru-RU" sz="2800" dirty="0" smtClean="0"/>
              <a:t>красный цвет - смелость и любовь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69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07504" y="260648"/>
            <a:ext cx="914400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0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Омск сегодня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340768"/>
            <a:ext cx="83727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9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Картинки по запросу поле ромашек и василь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636"/>
            <a:ext cx="864096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835696" y="404664"/>
            <a:ext cx="914400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0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Добро пожаловать </a:t>
            </a:r>
          </a:p>
          <a:p>
            <a:r>
              <a:rPr lang="ru-RU" sz="40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 Россию!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260648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Герб России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556792"/>
            <a:ext cx="3974937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7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260648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</a:pPr>
            <a:endParaRPr lang="ru-RU" sz="2400" b="1" kern="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63505" y="1578087"/>
            <a:ext cx="2088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</a:pPr>
            <a:r>
              <a:rPr lang="ru-RU" sz="2800" b="1" kern="0" dirty="0">
                <a:solidFill>
                  <a:srgbClr val="000000"/>
                </a:solidFill>
                <a:sym typeface="Calibri"/>
              </a:rPr>
              <a:t>Камчатка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14" y="2870341"/>
            <a:ext cx="2227323" cy="2232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459" y="5266640"/>
            <a:ext cx="646232" cy="6645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56" y="5292041"/>
            <a:ext cx="681916" cy="6691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894" y="2938654"/>
            <a:ext cx="2160240" cy="21976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42" y="692284"/>
            <a:ext cx="4469862" cy="255205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144524" y="1469063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</a:pPr>
            <a:r>
              <a:rPr lang="ru-RU" sz="2800" b="1" kern="0" dirty="0">
                <a:solidFill>
                  <a:srgbClr val="000000"/>
                </a:solidFill>
                <a:latin typeface="Calibri"/>
                <a:sym typeface="Calibri"/>
              </a:rPr>
              <a:t>Калининград</a:t>
            </a:r>
          </a:p>
        </p:txBody>
      </p:sp>
    </p:spTree>
    <p:extLst>
      <p:ext uri="{BB962C8B-B14F-4D97-AF65-F5344CB8AC3E}">
        <p14:creationId xmlns:p14="http://schemas.microsoft.com/office/powerpoint/2010/main" val="153540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Картинки по запросу население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27" y="1799528"/>
            <a:ext cx="7439945" cy="408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260648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</a:t>
            </a:r>
            <a:r>
              <a:rPr lang="ru-RU" sz="36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России</a:t>
            </a:r>
          </a:p>
          <a:p>
            <a:r>
              <a:rPr lang="ru-RU" sz="36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146 000 000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5299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123728" y="476672"/>
            <a:ext cx="4392488" cy="36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Народы России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2" name="Picture 4" descr="Картинки по запросу народы россии их национальные костюм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42" y="1028873"/>
            <a:ext cx="3416324" cy="48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24" y="1028873"/>
            <a:ext cx="3381052" cy="486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123728" y="476672"/>
            <a:ext cx="4392488" cy="36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Народы России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4" name="Picture 2" descr="Картинки по запросу народы россии их национальные костюм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71" y="1044318"/>
            <a:ext cx="3249981" cy="476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00" y="1077369"/>
            <a:ext cx="3237177" cy="47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123728" y="476672"/>
            <a:ext cx="4392488" cy="36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Народы России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9366" y="324433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   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098" name="Picture 2" descr="Картинки по запросу народы россии белорус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24034"/>
            <a:ext cx="3281528" cy="46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994933"/>
            <a:ext cx="3327203" cy="475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6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оссия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Россия3</Template>
  <TotalTime>2060</TotalTime>
  <Words>189</Words>
  <Application>Microsoft Office PowerPoint</Application>
  <PresentationFormat>Экран (4:3)</PresentationFormat>
  <Paragraphs>101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Times New Roman</vt:lpstr>
      <vt:lpstr>Россия3</vt:lpstr>
      <vt:lpstr>Здравствуй, Россия!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Orla Maplen</dc:creator>
  <cp:lastModifiedBy>Файлерт Надежда</cp:lastModifiedBy>
  <cp:revision>56</cp:revision>
  <dcterms:created xsi:type="dcterms:W3CDTF">2017-04-13T11:18:25Z</dcterms:created>
  <dcterms:modified xsi:type="dcterms:W3CDTF">2017-11-13T05:37:14Z</dcterms:modified>
</cp:coreProperties>
</file>